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2"/>
  </p:notesMasterIdLst>
  <p:sldIdLst>
    <p:sldId id="256" r:id="rId2"/>
    <p:sldId id="259" r:id="rId3"/>
    <p:sldId id="261" r:id="rId4"/>
    <p:sldId id="323" r:id="rId5"/>
    <p:sldId id="262" r:id="rId6"/>
    <p:sldId id="324" r:id="rId7"/>
    <p:sldId id="309" r:id="rId8"/>
    <p:sldId id="274" r:id="rId9"/>
    <p:sldId id="313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272" r:id="rId18"/>
    <p:sldId id="312" r:id="rId19"/>
    <p:sldId id="290" r:id="rId20"/>
    <p:sldId id="314" r:id="rId21"/>
  </p:sldIdLst>
  <p:sldSz cx="9144000" cy="5143500" type="screen16x9"/>
  <p:notesSz cx="6858000" cy="9144000"/>
  <p:embeddedFontLst>
    <p:embeddedFont>
      <p:font typeface="Fira Sans Extra Condensed SemiBold" panose="020B0503050000020004" pitchFamily="34" charset="0"/>
      <p:regular r:id="rId23"/>
      <p:bold r:id="rId24"/>
      <p:italic r:id="rId25"/>
      <p:boldItalic r:id="rId26"/>
    </p:embeddedFont>
    <p:embeddedFont>
      <p:font typeface="Fredoka One" panose="02000000000000000000" pitchFamily="2" charset="77"/>
      <p:regular r:id="rId27"/>
    </p:embeddedFont>
    <p:embeddedFont>
      <p:font typeface="Raleway" pitchFamily="2" charset="77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DED"/>
    <a:srgbClr val="B78876"/>
    <a:srgbClr val="FD4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EF4FD8-42EB-41CB-8666-DE4EFB5230C5}">
  <a:tblStyle styleId="{A8EF4FD8-42EB-41CB-8666-DE4EFB5230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54"/>
  </p:normalViewPr>
  <p:slideViewPr>
    <p:cSldViewPr snapToGrid="0" snapToObjects="1">
      <p:cViewPr varScale="1">
        <p:scale>
          <a:sx n="138" d="100"/>
          <a:sy n="138" d="100"/>
        </p:scale>
        <p:origin x="544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/>
              <a:t>=4HMMzFr4yqM</a:t>
            </a:r>
          </a:p>
        </p:txBody>
      </p:sp>
    </p:spTree>
    <p:extLst>
      <p:ext uri="{BB962C8B-B14F-4D97-AF65-F5344CB8AC3E}">
        <p14:creationId xmlns:p14="http://schemas.microsoft.com/office/powerpoint/2010/main" val="195293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8c835154f2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8c835154f2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21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g8ceba84788_0_3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3" name="Google Shape;3583;g8ceba84788_0_3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g8ceba84788_0_3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3" name="Google Shape;3583;g8ceba84788_0_3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12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8ceba84788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8ceba84788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8ceba84788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8ceba84788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14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8ceba84788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8ceba84788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47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91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2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534963"/>
            <a:ext cx="4410300" cy="17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278345"/>
            <a:ext cx="44103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2770">
            <a:off x="3143723" y="-723971"/>
            <a:ext cx="8629335" cy="7691461"/>
            <a:chOff x="1543903" y="1051131"/>
            <a:chExt cx="4579322" cy="4218197"/>
          </a:xfrm>
        </p:grpSpPr>
        <p:sp>
          <p:nvSpPr>
            <p:cNvPr id="12" name="Google Shape;12;p2"/>
            <p:cNvSpPr/>
            <p:nvPr/>
          </p:nvSpPr>
          <p:spPr>
            <a:xfrm>
              <a:off x="1543903" y="1051131"/>
              <a:ext cx="4579322" cy="4218197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067250" y="445025"/>
            <a:ext cx="70095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bg>
      <p:bgPr>
        <a:solidFill>
          <a:schemeClr val="accent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1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156" name="Google Shape;156;p21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text lines 2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7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211" name="Google Shape;211;p27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888763" y="35155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2"/>
          </p:nvPr>
        </p:nvSpPr>
        <p:spPr>
          <a:xfrm>
            <a:off x="5775188" y="19768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3"/>
          </p:nvPr>
        </p:nvSpPr>
        <p:spPr>
          <a:xfrm>
            <a:off x="905038" y="19874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"/>
          </p:nvPr>
        </p:nvSpPr>
        <p:spPr>
          <a:xfrm>
            <a:off x="888763" y="3098075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5"/>
          </p:nvPr>
        </p:nvSpPr>
        <p:spPr>
          <a:xfrm>
            <a:off x="577518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6"/>
          </p:nvPr>
        </p:nvSpPr>
        <p:spPr>
          <a:xfrm>
            <a:off x="90503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7"/>
          </p:nvPr>
        </p:nvSpPr>
        <p:spPr>
          <a:xfrm>
            <a:off x="5775188" y="3505238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8"/>
          </p:nvPr>
        </p:nvSpPr>
        <p:spPr>
          <a:xfrm>
            <a:off x="5775188" y="3077138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7"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30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472" name="Google Shape;472;p30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2414850" y="1636400"/>
            <a:ext cx="43143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0"/>
          <p:cNvSpPr txBox="1">
            <a:spLocks noGrp="1"/>
          </p:cNvSpPr>
          <p:nvPr>
            <p:ph type="subTitle" idx="1"/>
          </p:nvPr>
        </p:nvSpPr>
        <p:spPr>
          <a:xfrm>
            <a:off x="2414850" y="2800586"/>
            <a:ext cx="431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3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17" name="Google Shape;17;p3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37429" y="1652159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758372" y="1512749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416563" y="1955400"/>
            <a:ext cx="321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199900" y="2797200"/>
            <a:ext cx="47442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516538" y="1955400"/>
            <a:ext cx="94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3900" y="736062"/>
            <a:ext cx="31143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23900" y="1828500"/>
            <a:ext cx="4308600" cy="2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8"/>
          <p:cNvGrpSpPr/>
          <p:nvPr/>
        </p:nvGrpSpPr>
        <p:grpSpPr>
          <a:xfrm rot="-6901726">
            <a:off x="-2319547" y="-2509460"/>
            <a:ext cx="10526452" cy="10365738"/>
            <a:chOff x="1132290" y="467842"/>
            <a:chExt cx="5085019" cy="4954098"/>
          </a:xfrm>
        </p:grpSpPr>
        <p:sp>
          <p:nvSpPr>
            <p:cNvPr id="49" name="Google Shape;49;p8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7800" y="1790250"/>
            <a:ext cx="49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627800" y="2632050"/>
            <a:ext cx="49824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 rot="1351513">
            <a:off x="-417957" y="-2365234"/>
            <a:ext cx="9979855" cy="9594854"/>
            <a:chOff x="1786775" y="1002200"/>
            <a:chExt cx="3861800" cy="3712875"/>
          </a:xfrm>
        </p:grpSpPr>
        <p:sp>
          <p:nvSpPr>
            <p:cNvPr id="82" name="Google Shape;82;p14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text">
  <p:cSld name="CUSTOM_2">
    <p:bg>
      <p:bgPr>
        <a:solidFill>
          <a:schemeClr val="accent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 rot="-2808582" flipH="1">
            <a:off x="-769895" y="-1911250"/>
            <a:ext cx="9580815" cy="9304939"/>
            <a:chOff x="1786775" y="1002200"/>
            <a:chExt cx="3861800" cy="3712875"/>
          </a:xfrm>
        </p:grpSpPr>
        <p:sp>
          <p:nvSpPr>
            <p:cNvPr id="88" name="Google Shape;88;p15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940975" y="39250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2"/>
          </p:nvPr>
        </p:nvSpPr>
        <p:spPr>
          <a:xfrm>
            <a:off x="940975" y="276685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3"/>
          </p:nvPr>
        </p:nvSpPr>
        <p:spPr>
          <a:xfrm>
            <a:off x="940975" y="16086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>
            <a:off x="940975" y="35076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A5B7C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5"/>
          </p:nvPr>
        </p:nvSpPr>
        <p:spPr>
          <a:xfrm>
            <a:off x="940975" y="23387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445D7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6"/>
          </p:nvPr>
        </p:nvSpPr>
        <p:spPr>
          <a:xfrm>
            <a:off x="940975" y="11698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text lines">
  <p:cSld name="CUSTOM_3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6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100" name="Google Shape;100;p16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556807" y="3580886"/>
            <a:ext cx="2219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2"/>
          </p:nvPr>
        </p:nvSpPr>
        <p:spPr>
          <a:xfrm>
            <a:off x="6279880" y="2060361"/>
            <a:ext cx="2219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3"/>
          </p:nvPr>
        </p:nvSpPr>
        <p:spPr>
          <a:xfrm>
            <a:off x="552702" y="2060361"/>
            <a:ext cx="2219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4"/>
          </p:nvPr>
        </p:nvSpPr>
        <p:spPr>
          <a:xfrm>
            <a:off x="552707" y="3260336"/>
            <a:ext cx="22197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5"/>
          </p:nvPr>
        </p:nvSpPr>
        <p:spPr>
          <a:xfrm>
            <a:off x="6279880" y="1710961"/>
            <a:ext cx="22197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6"/>
          </p:nvPr>
        </p:nvSpPr>
        <p:spPr>
          <a:xfrm>
            <a:off x="552702" y="1710961"/>
            <a:ext cx="22197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7"/>
          </p:nvPr>
        </p:nvSpPr>
        <p:spPr>
          <a:xfrm>
            <a:off x="6279880" y="3580874"/>
            <a:ext cx="2219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8"/>
          </p:nvPr>
        </p:nvSpPr>
        <p:spPr>
          <a:xfrm>
            <a:off x="6279880" y="3239399"/>
            <a:ext cx="22197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s and descriptions">
  <p:cSld name="CUSTOM_4">
    <p:bg>
      <p:bgPr>
        <a:solidFill>
          <a:schemeClr val="accent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6562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2"/>
          </p:nvPr>
        </p:nvSpPr>
        <p:spPr>
          <a:xfrm>
            <a:off x="6562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3"/>
          </p:nvPr>
        </p:nvSpPr>
        <p:spPr>
          <a:xfrm>
            <a:off x="33613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33613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5"/>
          </p:nvPr>
        </p:nvSpPr>
        <p:spPr>
          <a:xfrm>
            <a:off x="60664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6"/>
          </p:nvPr>
        </p:nvSpPr>
        <p:spPr>
          <a:xfrm>
            <a:off x="60664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7"/>
          </p:nvPr>
        </p:nvSpPr>
        <p:spPr>
          <a:xfrm>
            <a:off x="656250" y="40847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8"/>
          </p:nvPr>
        </p:nvSpPr>
        <p:spPr>
          <a:xfrm>
            <a:off x="656250" y="373966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9"/>
          </p:nvPr>
        </p:nvSpPr>
        <p:spPr>
          <a:xfrm>
            <a:off x="3361350" y="40847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13"/>
          </p:nvPr>
        </p:nvSpPr>
        <p:spPr>
          <a:xfrm>
            <a:off x="3361350" y="373966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4"/>
          </p:nvPr>
        </p:nvSpPr>
        <p:spPr>
          <a:xfrm>
            <a:off x="6066450" y="40847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5"/>
          </p:nvPr>
        </p:nvSpPr>
        <p:spPr>
          <a:xfrm>
            <a:off x="6066450" y="373966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32300" y="124277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 idx="17" hasCustomPrompt="1"/>
          </p:nvPr>
        </p:nvSpPr>
        <p:spPr>
          <a:xfrm>
            <a:off x="1532300" y="30844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 idx="18" hasCustomPrompt="1"/>
          </p:nvPr>
        </p:nvSpPr>
        <p:spPr>
          <a:xfrm>
            <a:off x="4237450" y="12428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 idx="19" hasCustomPrompt="1"/>
          </p:nvPr>
        </p:nvSpPr>
        <p:spPr>
          <a:xfrm>
            <a:off x="4237500" y="30844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20" hasCustomPrompt="1"/>
          </p:nvPr>
        </p:nvSpPr>
        <p:spPr>
          <a:xfrm>
            <a:off x="6942450" y="12428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42300" y="3084425"/>
            <a:ext cx="6693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7" r:id="rId11"/>
    <p:sldLayoutId id="2147483673" r:id="rId12"/>
    <p:sldLayoutId id="2147483676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HMMzFr4yqM?feature=oembed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ecux.jansensan.net/wp-content/uploads/2021/10/hec-ux-carte-experienc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 txBox="1">
            <a:spLocks noGrp="1"/>
          </p:cNvSpPr>
          <p:nvPr>
            <p:ph type="ctrTitle"/>
          </p:nvPr>
        </p:nvSpPr>
        <p:spPr>
          <a:xfrm>
            <a:off x="685800" y="534963"/>
            <a:ext cx="4410300" cy="17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Présentation</a:t>
            </a:r>
            <a:r>
              <a:rPr lang="en" dirty="0"/>
              <a:t> mi-session</a:t>
            </a:r>
            <a:endParaRPr dirty="0"/>
          </a:p>
        </p:txBody>
      </p:sp>
      <p:sp>
        <p:nvSpPr>
          <p:cNvPr id="538" name="Google Shape;538;p43"/>
          <p:cNvSpPr txBox="1">
            <a:spLocks noGrp="1"/>
          </p:cNvSpPr>
          <p:nvPr>
            <p:ph type="subTitle" idx="1"/>
          </p:nvPr>
        </p:nvSpPr>
        <p:spPr>
          <a:xfrm>
            <a:off x="685800" y="2278345"/>
            <a:ext cx="44103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Laureen </a:t>
            </a:r>
            <a:r>
              <a:rPr lang="en" dirty="0" err="1"/>
              <a:t>Krupka</a:t>
            </a:r>
            <a:r>
              <a:rPr lang="en" dirty="0"/>
              <a:t> &amp; Mat Janson Blanchet</a:t>
            </a:r>
            <a:endParaRPr dirty="0"/>
          </a:p>
        </p:txBody>
      </p:sp>
      <p:sp>
        <p:nvSpPr>
          <p:cNvPr id="539" name="Google Shape;539;p43"/>
          <p:cNvSpPr/>
          <p:nvPr/>
        </p:nvSpPr>
        <p:spPr>
          <a:xfrm>
            <a:off x="8744835" y="1740294"/>
            <a:ext cx="125548" cy="125309"/>
          </a:xfrm>
          <a:custGeom>
            <a:avLst/>
            <a:gdLst/>
            <a:ahLst/>
            <a:cxnLst/>
            <a:rect l="l" t="t" r="r" b="b"/>
            <a:pathLst>
              <a:path w="13770" h="13740" extrusionOk="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028;p76">
            <a:extLst>
              <a:ext uri="{FF2B5EF4-FFF2-40B4-BE49-F238E27FC236}">
                <a16:creationId xmlns:a16="http://schemas.microsoft.com/office/drawing/2014/main" id="{1C1A1E64-2ACB-3545-8D37-7125F09553B5}"/>
              </a:ext>
            </a:extLst>
          </p:cNvPr>
          <p:cNvGrpSpPr/>
          <p:nvPr/>
        </p:nvGrpSpPr>
        <p:grpSpPr>
          <a:xfrm>
            <a:off x="5725918" y="1120084"/>
            <a:ext cx="3144465" cy="3336991"/>
            <a:chOff x="1722225" y="620875"/>
            <a:chExt cx="4160500" cy="4398200"/>
          </a:xfrm>
        </p:grpSpPr>
        <p:sp>
          <p:nvSpPr>
            <p:cNvPr id="338" name="Google Shape;3029;p76">
              <a:extLst>
                <a:ext uri="{FF2B5EF4-FFF2-40B4-BE49-F238E27FC236}">
                  <a16:creationId xmlns:a16="http://schemas.microsoft.com/office/drawing/2014/main" id="{B8F176BE-20E3-5446-90A8-F3D8C231FB50}"/>
                </a:ext>
              </a:extLst>
            </p:cNvPr>
            <p:cNvSpPr/>
            <p:nvPr/>
          </p:nvSpPr>
          <p:spPr>
            <a:xfrm>
              <a:off x="4631800" y="3923100"/>
              <a:ext cx="774750" cy="918050"/>
            </a:xfrm>
            <a:custGeom>
              <a:avLst/>
              <a:gdLst/>
              <a:ahLst/>
              <a:cxnLst/>
              <a:rect l="l" t="t" r="r" b="b"/>
              <a:pathLst>
                <a:path w="30990" h="36722" extrusionOk="0">
                  <a:moveTo>
                    <a:pt x="21310" y="1898"/>
                  </a:moveTo>
                  <a:cubicBezTo>
                    <a:pt x="22182" y="1898"/>
                    <a:pt x="23068" y="2072"/>
                    <a:pt x="23918" y="2442"/>
                  </a:cubicBezTo>
                  <a:cubicBezTo>
                    <a:pt x="27220" y="3876"/>
                    <a:pt x="28755" y="7679"/>
                    <a:pt x="27387" y="11014"/>
                  </a:cubicBezTo>
                  <a:lnTo>
                    <a:pt x="26320" y="13349"/>
                  </a:lnTo>
                  <a:lnTo>
                    <a:pt x="14244" y="8079"/>
                  </a:lnTo>
                  <a:lnTo>
                    <a:pt x="15312" y="5777"/>
                  </a:lnTo>
                  <a:cubicBezTo>
                    <a:pt x="16402" y="3350"/>
                    <a:pt x="18797" y="1898"/>
                    <a:pt x="21310" y="1898"/>
                  </a:cubicBezTo>
                  <a:close/>
                  <a:moveTo>
                    <a:pt x="16022" y="18280"/>
                  </a:moveTo>
                  <a:cubicBezTo>
                    <a:pt x="16341" y="18280"/>
                    <a:pt x="16675" y="18344"/>
                    <a:pt x="17013" y="18486"/>
                  </a:cubicBezTo>
                  <a:cubicBezTo>
                    <a:pt x="19315" y="19454"/>
                    <a:pt x="18948" y="22823"/>
                    <a:pt x="16513" y="23256"/>
                  </a:cubicBezTo>
                  <a:cubicBezTo>
                    <a:pt x="16313" y="24424"/>
                    <a:pt x="15979" y="26325"/>
                    <a:pt x="15979" y="26325"/>
                  </a:cubicBezTo>
                  <a:lnTo>
                    <a:pt x="12243" y="24691"/>
                  </a:lnTo>
                  <a:lnTo>
                    <a:pt x="14011" y="22222"/>
                  </a:lnTo>
                  <a:cubicBezTo>
                    <a:pt x="12787" y="20458"/>
                    <a:pt x="14162" y="18280"/>
                    <a:pt x="16022" y="18280"/>
                  </a:cubicBezTo>
                  <a:close/>
                  <a:moveTo>
                    <a:pt x="21345" y="0"/>
                  </a:moveTo>
                  <a:cubicBezTo>
                    <a:pt x="18114" y="0"/>
                    <a:pt x="15032" y="1896"/>
                    <a:pt x="13644" y="5043"/>
                  </a:cubicBezTo>
                  <a:lnTo>
                    <a:pt x="12577" y="7412"/>
                  </a:lnTo>
                  <a:cubicBezTo>
                    <a:pt x="12175" y="7304"/>
                    <a:pt x="11768" y="7252"/>
                    <a:pt x="11367" y="7252"/>
                  </a:cubicBezTo>
                  <a:cubicBezTo>
                    <a:pt x="9537" y="7252"/>
                    <a:pt x="7811" y="8330"/>
                    <a:pt x="7073" y="10080"/>
                  </a:cubicBezTo>
                  <a:lnTo>
                    <a:pt x="1035" y="23890"/>
                  </a:lnTo>
                  <a:cubicBezTo>
                    <a:pt x="1" y="26292"/>
                    <a:pt x="1102" y="29061"/>
                    <a:pt x="3470" y="30095"/>
                  </a:cubicBezTo>
                  <a:lnTo>
                    <a:pt x="17814" y="36333"/>
                  </a:lnTo>
                  <a:cubicBezTo>
                    <a:pt x="18427" y="36597"/>
                    <a:pt x="19065" y="36722"/>
                    <a:pt x="19691" y="36722"/>
                  </a:cubicBezTo>
                  <a:cubicBezTo>
                    <a:pt x="21517" y="36722"/>
                    <a:pt x="23248" y="35661"/>
                    <a:pt x="24018" y="33897"/>
                  </a:cubicBezTo>
                  <a:lnTo>
                    <a:pt x="30022" y="20088"/>
                  </a:lnTo>
                  <a:cubicBezTo>
                    <a:pt x="30990" y="17853"/>
                    <a:pt x="30089" y="15251"/>
                    <a:pt x="27988" y="14083"/>
                  </a:cubicBezTo>
                  <a:lnTo>
                    <a:pt x="29022" y="11748"/>
                  </a:lnTo>
                  <a:cubicBezTo>
                    <a:pt x="30890" y="7512"/>
                    <a:pt x="28955" y="2542"/>
                    <a:pt x="24685" y="707"/>
                  </a:cubicBezTo>
                  <a:cubicBezTo>
                    <a:pt x="23597" y="227"/>
                    <a:pt x="22462" y="0"/>
                    <a:pt x="213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030;p76">
              <a:extLst>
                <a:ext uri="{FF2B5EF4-FFF2-40B4-BE49-F238E27FC236}">
                  <a16:creationId xmlns:a16="http://schemas.microsoft.com/office/drawing/2014/main" id="{D33ACAE3-47B8-7843-B6C0-7B69B482C3B8}"/>
                </a:ext>
              </a:extLst>
            </p:cNvPr>
            <p:cNvSpPr/>
            <p:nvPr/>
          </p:nvSpPr>
          <p:spPr>
            <a:xfrm>
              <a:off x="2099175" y="1514850"/>
              <a:ext cx="1104975" cy="1133350"/>
            </a:xfrm>
            <a:custGeom>
              <a:avLst/>
              <a:gdLst/>
              <a:ahLst/>
              <a:cxnLst/>
              <a:rect l="l" t="t" r="r" b="b"/>
              <a:pathLst>
                <a:path w="44199" h="45334" extrusionOk="0">
                  <a:moveTo>
                    <a:pt x="21712" y="12877"/>
                  </a:moveTo>
                  <a:cubicBezTo>
                    <a:pt x="25001" y="12877"/>
                    <a:pt x="28311" y="14474"/>
                    <a:pt x="30255" y="17847"/>
                  </a:cubicBezTo>
                  <a:cubicBezTo>
                    <a:pt x="32957" y="22584"/>
                    <a:pt x="31323" y="28621"/>
                    <a:pt x="26619" y="31323"/>
                  </a:cubicBezTo>
                  <a:cubicBezTo>
                    <a:pt x="25000" y="32257"/>
                    <a:pt x="23313" y="32676"/>
                    <a:pt x="21682" y="32676"/>
                  </a:cubicBezTo>
                  <a:cubicBezTo>
                    <a:pt x="15619" y="32676"/>
                    <a:pt x="10329" y="26885"/>
                    <a:pt x="12142" y="20182"/>
                  </a:cubicBezTo>
                  <a:cubicBezTo>
                    <a:pt x="13428" y="15432"/>
                    <a:pt x="17553" y="12877"/>
                    <a:pt x="21712" y="12877"/>
                  </a:cubicBezTo>
                  <a:close/>
                  <a:moveTo>
                    <a:pt x="22817" y="1"/>
                  </a:moveTo>
                  <a:lnTo>
                    <a:pt x="17813" y="535"/>
                  </a:lnTo>
                  <a:lnTo>
                    <a:pt x="17513" y="4804"/>
                  </a:lnTo>
                  <a:lnTo>
                    <a:pt x="13777" y="6706"/>
                  </a:lnTo>
                  <a:lnTo>
                    <a:pt x="9807" y="3904"/>
                  </a:lnTo>
                  <a:lnTo>
                    <a:pt x="5771" y="6806"/>
                  </a:lnTo>
                  <a:lnTo>
                    <a:pt x="7873" y="11309"/>
                  </a:lnTo>
                  <a:lnTo>
                    <a:pt x="5471" y="14912"/>
                  </a:lnTo>
                  <a:lnTo>
                    <a:pt x="1134" y="14678"/>
                  </a:lnTo>
                  <a:lnTo>
                    <a:pt x="0" y="20049"/>
                  </a:lnTo>
                  <a:lnTo>
                    <a:pt x="4137" y="21650"/>
                  </a:lnTo>
                  <a:lnTo>
                    <a:pt x="4470" y="26153"/>
                  </a:lnTo>
                  <a:lnTo>
                    <a:pt x="200" y="28588"/>
                  </a:lnTo>
                  <a:lnTo>
                    <a:pt x="2235" y="33258"/>
                  </a:lnTo>
                  <a:lnTo>
                    <a:pt x="6672" y="32558"/>
                  </a:lnTo>
                  <a:lnTo>
                    <a:pt x="9607" y="35927"/>
                  </a:lnTo>
                  <a:lnTo>
                    <a:pt x="8073" y="40163"/>
                  </a:lnTo>
                  <a:lnTo>
                    <a:pt x="12109" y="43032"/>
                  </a:lnTo>
                  <a:lnTo>
                    <a:pt x="15278" y="39596"/>
                  </a:lnTo>
                  <a:lnTo>
                    <a:pt x="19681" y="40797"/>
                  </a:lnTo>
                  <a:lnTo>
                    <a:pt x="21049" y="45333"/>
                  </a:lnTo>
                  <a:lnTo>
                    <a:pt x="25952" y="45000"/>
                  </a:lnTo>
                  <a:lnTo>
                    <a:pt x="26586" y="40930"/>
                  </a:lnTo>
                  <a:lnTo>
                    <a:pt x="30756" y="38528"/>
                  </a:lnTo>
                  <a:lnTo>
                    <a:pt x="34191" y="41264"/>
                  </a:lnTo>
                  <a:lnTo>
                    <a:pt x="38528" y="38028"/>
                  </a:lnTo>
                  <a:lnTo>
                    <a:pt x="36326" y="34225"/>
                  </a:lnTo>
                  <a:lnTo>
                    <a:pt x="38461" y="30389"/>
                  </a:lnTo>
                  <a:lnTo>
                    <a:pt x="42864" y="30690"/>
                  </a:lnTo>
                  <a:lnTo>
                    <a:pt x="44199" y="25686"/>
                  </a:lnTo>
                  <a:lnTo>
                    <a:pt x="40429" y="23651"/>
                  </a:lnTo>
                  <a:lnTo>
                    <a:pt x="39929" y="19115"/>
                  </a:lnTo>
                  <a:lnTo>
                    <a:pt x="43631" y="16679"/>
                  </a:lnTo>
                  <a:lnTo>
                    <a:pt x="41230" y="12476"/>
                  </a:lnTo>
                  <a:lnTo>
                    <a:pt x="37460" y="13044"/>
                  </a:lnTo>
                  <a:lnTo>
                    <a:pt x="34358" y="9107"/>
                  </a:lnTo>
                  <a:lnTo>
                    <a:pt x="35959" y="5238"/>
                  </a:lnTo>
                  <a:lnTo>
                    <a:pt x="31756" y="2436"/>
                  </a:lnTo>
                  <a:lnTo>
                    <a:pt x="28587" y="5605"/>
                  </a:lnTo>
                  <a:lnTo>
                    <a:pt x="24484" y="4871"/>
                  </a:lnTo>
                  <a:lnTo>
                    <a:pt x="2281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031;p76">
              <a:extLst>
                <a:ext uri="{FF2B5EF4-FFF2-40B4-BE49-F238E27FC236}">
                  <a16:creationId xmlns:a16="http://schemas.microsoft.com/office/drawing/2014/main" id="{B4C3AE15-BEF5-9C43-9E80-3A422253EC0C}"/>
                </a:ext>
              </a:extLst>
            </p:cNvPr>
            <p:cNvSpPr/>
            <p:nvPr/>
          </p:nvSpPr>
          <p:spPr>
            <a:xfrm>
              <a:off x="2146700" y="781875"/>
              <a:ext cx="265225" cy="417775"/>
            </a:xfrm>
            <a:custGeom>
              <a:avLst/>
              <a:gdLst/>
              <a:ahLst/>
              <a:cxnLst/>
              <a:rect l="l" t="t" r="r" b="b"/>
              <a:pathLst>
                <a:path w="10609" h="16711" extrusionOk="0">
                  <a:moveTo>
                    <a:pt x="5556" y="2508"/>
                  </a:moveTo>
                  <a:cubicBezTo>
                    <a:pt x="7506" y="2508"/>
                    <a:pt x="8966" y="4712"/>
                    <a:pt x="7840" y="6937"/>
                  </a:cubicBezTo>
                  <a:cubicBezTo>
                    <a:pt x="7639" y="7304"/>
                    <a:pt x="7339" y="7604"/>
                    <a:pt x="6972" y="7804"/>
                  </a:cubicBezTo>
                  <a:cubicBezTo>
                    <a:pt x="6472" y="8097"/>
                    <a:pt x="5970" y="8227"/>
                    <a:pt x="5497" y="8227"/>
                  </a:cubicBezTo>
                  <a:cubicBezTo>
                    <a:pt x="3543" y="8227"/>
                    <a:pt x="2082" y="6004"/>
                    <a:pt x="3236" y="3802"/>
                  </a:cubicBezTo>
                  <a:cubicBezTo>
                    <a:pt x="3403" y="3435"/>
                    <a:pt x="3703" y="3134"/>
                    <a:pt x="4070" y="2934"/>
                  </a:cubicBezTo>
                  <a:cubicBezTo>
                    <a:pt x="4574" y="2640"/>
                    <a:pt x="5080" y="2508"/>
                    <a:pt x="5556" y="2508"/>
                  </a:cubicBezTo>
                  <a:close/>
                  <a:moveTo>
                    <a:pt x="5694" y="1"/>
                  </a:moveTo>
                  <a:cubicBezTo>
                    <a:pt x="4827" y="1"/>
                    <a:pt x="3902" y="198"/>
                    <a:pt x="2969" y="633"/>
                  </a:cubicBezTo>
                  <a:cubicBezTo>
                    <a:pt x="2102" y="1033"/>
                    <a:pt x="1402" y="1700"/>
                    <a:pt x="968" y="2567"/>
                  </a:cubicBezTo>
                  <a:cubicBezTo>
                    <a:pt x="1" y="4435"/>
                    <a:pt x="434" y="6570"/>
                    <a:pt x="1302" y="8338"/>
                  </a:cubicBezTo>
                  <a:lnTo>
                    <a:pt x="4270" y="15910"/>
                  </a:lnTo>
                  <a:cubicBezTo>
                    <a:pt x="4487" y="16444"/>
                    <a:pt x="4979" y="16711"/>
                    <a:pt x="5471" y="16711"/>
                  </a:cubicBezTo>
                  <a:cubicBezTo>
                    <a:pt x="5963" y="16711"/>
                    <a:pt x="6455" y="16444"/>
                    <a:pt x="6672" y="15910"/>
                  </a:cubicBezTo>
                  <a:lnTo>
                    <a:pt x="9574" y="8305"/>
                  </a:lnTo>
                  <a:cubicBezTo>
                    <a:pt x="10608" y="5970"/>
                    <a:pt x="10575" y="4669"/>
                    <a:pt x="10575" y="4669"/>
                  </a:cubicBezTo>
                  <a:cubicBezTo>
                    <a:pt x="10575" y="1960"/>
                    <a:pt x="8423" y="1"/>
                    <a:pt x="56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032;p76">
              <a:extLst>
                <a:ext uri="{FF2B5EF4-FFF2-40B4-BE49-F238E27FC236}">
                  <a16:creationId xmlns:a16="http://schemas.microsoft.com/office/drawing/2014/main" id="{35FBC60B-7075-3348-92B0-5A53D8063328}"/>
                </a:ext>
              </a:extLst>
            </p:cNvPr>
            <p:cNvSpPr/>
            <p:nvPr/>
          </p:nvSpPr>
          <p:spPr>
            <a:xfrm>
              <a:off x="2058300" y="4393650"/>
              <a:ext cx="316925" cy="314525"/>
            </a:xfrm>
            <a:custGeom>
              <a:avLst/>
              <a:gdLst/>
              <a:ahLst/>
              <a:cxnLst/>
              <a:rect l="l" t="t" r="r" b="b"/>
              <a:pathLst>
                <a:path w="12677" h="12581" extrusionOk="0">
                  <a:moveTo>
                    <a:pt x="6371" y="1"/>
                  </a:moveTo>
                  <a:cubicBezTo>
                    <a:pt x="5710" y="1"/>
                    <a:pt x="5047" y="102"/>
                    <a:pt x="4404" y="298"/>
                  </a:cubicBezTo>
                  <a:cubicBezTo>
                    <a:pt x="1769" y="1165"/>
                    <a:pt x="1" y="3601"/>
                    <a:pt x="34" y="6369"/>
                  </a:cubicBezTo>
                  <a:cubicBezTo>
                    <a:pt x="34" y="7637"/>
                    <a:pt x="434" y="8838"/>
                    <a:pt x="1135" y="9872"/>
                  </a:cubicBezTo>
                  <a:cubicBezTo>
                    <a:pt x="2314" y="11561"/>
                    <a:pt x="4225" y="12580"/>
                    <a:pt x="6255" y="12580"/>
                  </a:cubicBezTo>
                  <a:cubicBezTo>
                    <a:pt x="6349" y="12580"/>
                    <a:pt x="6444" y="12578"/>
                    <a:pt x="6539" y="12574"/>
                  </a:cubicBezTo>
                  <a:cubicBezTo>
                    <a:pt x="7339" y="12540"/>
                    <a:pt x="8140" y="12374"/>
                    <a:pt x="8874" y="12040"/>
                  </a:cubicBezTo>
                  <a:cubicBezTo>
                    <a:pt x="9441" y="11806"/>
                    <a:pt x="9941" y="11473"/>
                    <a:pt x="10408" y="11073"/>
                  </a:cubicBezTo>
                  <a:cubicBezTo>
                    <a:pt x="10575" y="10939"/>
                    <a:pt x="10742" y="10772"/>
                    <a:pt x="10875" y="10606"/>
                  </a:cubicBezTo>
                  <a:cubicBezTo>
                    <a:pt x="11009" y="10506"/>
                    <a:pt x="11109" y="10372"/>
                    <a:pt x="11175" y="10239"/>
                  </a:cubicBezTo>
                  <a:lnTo>
                    <a:pt x="11376" y="10005"/>
                  </a:lnTo>
                  <a:cubicBezTo>
                    <a:pt x="11376" y="9972"/>
                    <a:pt x="11409" y="9972"/>
                    <a:pt x="11409" y="9938"/>
                  </a:cubicBezTo>
                  <a:lnTo>
                    <a:pt x="11409" y="9938"/>
                  </a:lnTo>
                  <a:cubicBezTo>
                    <a:pt x="11075" y="10305"/>
                    <a:pt x="10742" y="10672"/>
                    <a:pt x="10342" y="11006"/>
                  </a:cubicBezTo>
                  <a:cubicBezTo>
                    <a:pt x="9908" y="11406"/>
                    <a:pt x="9374" y="11706"/>
                    <a:pt x="8840" y="11940"/>
                  </a:cubicBezTo>
                  <a:cubicBezTo>
                    <a:pt x="8107" y="12240"/>
                    <a:pt x="7339" y="12407"/>
                    <a:pt x="6539" y="12407"/>
                  </a:cubicBezTo>
                  <a:cubicBezTo>
                    <a:pt x="6469" y="12409"/>
                    <a:pt x="6400" y="12410"/>
                    <a:pt x="6331" y="12410"/>
                  </a:cubicBezTo>
                  <a:cubicBezTo>
                    <a:pt x="5438" y="12410"/>
                    <a:pt x="4575" y="12211"/>
                    <a:pt x="3770" y="11840"/>
                  </a:cubicBezTo>
                  <a:cubicBezTo>
                    <a:pt x="2803" y="11373"/>
                    <a:pt x="1936" y="10639"/>
                    <a:pt x="1335" y="9738"/>
                  </a:cubicBezTo>
                  <a:cubicBezTo>
                    <a:pt x="1002" y="9271"/>
                    <a:pt x="735" y="8738"/>
                    <a:pt x="568" y="8171"/>
                  </a:cubicBezTo>
                  <a:cubicBezTo>
                    <a:pt x="368" y="7603"/>
                    <a:pt x="268" y="6970"/>
                    <a:pt x="268" y="6369"/>
                  </a:cubicBezTo>
                  <a:cubicBezTo>
                    <a:pt x="234" y="3701"/>
                    <a:pt x="1969" y="1332"/>
                    <a:pt x="4504" y="498"/>
                  </a:cubicBezTo>
                  <a:cubicBezTo>
                    <a:pt x="5112" y="302"/>
                    <a:pt x="5748" y="201"/>
                    <a:pt x="6387" y="201"/>
                  </a:cubicBezTo>
                  <a:cubicBezTo>
                    <a:pt x="6941" y="201"/>
                    <a:pt x="7498" y="277"/>
                    <a:pt x="8040" y="432"/>
                  </a:cubicBezTo>
                  <a:cubicBezTo>
                    <a:pt x="9107" y="732"/>
                    <a:pt x="10041" y="1299"/>
                    <a:pt x="10809" y="2099"/>
                  </a:cubicBezTo>
                  <a:cubicBezTo>
                    <a:pt x="12009" y="3367"/>
                    <a:pt x="12643" y="5102"/>
                    <a:pt x="12476" y="6870"/>
                  </a:cubicBezTo>
                  <a:cubicBezTo>
                    <a:pt x="12443" y="7437"/>
                    <a:pt x="12310" y="8037"/>
                    <a:pt x="12076" y="8604"/>
                  </a:cubicBezTo>
                  <a:cubicBezTo>
                    <a:pt x="11876" y="9071"/>
                    <a:pt x="11676" y="9505"/>
                    <a:pt x="11409" y="9938"/>
                  </a:cubicBezTo>
                  <a:cubicBezTo>
                    <a:pt x="11442" y="9938"/>
                    <a:pt x="11442" y="9905"/>
                    <a:pt x="11476" y="9872"/>
                  </a:cubicBezTo>
                  <a:lnTo>
                    <a:pt x="11642" y="9605"/>
                  </a:lnTo>
                  <a:cubicBezTo>
                    <a:pt x="11743" y="9471"/>
                    <a:pt x="11809" y="9338"/>
                    <a:pt x="11876" y="9205"/>
                  </a:cubicBezTo>
                  <a:cubicBezTo>
                    <a:pt x="12009" y="9004"/>
                    <a:pt x="12109" y="8804"/>
                    <a:pt x="12176" y="8604"/>
                  </a:cubicBezTo>
                  <a:cubicBezTo>
                    <a:pt x="12410" y="8037"/>
                    <a:pt x="12543" y="7470"/>
                    <a:pt x="12576" y="6870"/>
                  </a:cubicBezTo>
                  <a:cubicBezTo>
                    <a:pt x="12677" y="6036"/>
                    <a:pt x="12576" y="5235"/>
                    <a:pt x="12343" y="4468"/>
                  </a:cubicBezTo>
                  <a:cubicBezTo>
                    <a:pt x="12076" y="3534"/>
                    <a:pt x="11576" y="2667"/>
                    <a:pt x="10909" y="1966"/>
                  </a:cubicBezTo>
                  <a:cubicBezTo>
                    <a:pt x="10141" y="1165"/>
                    <a:pt x="9141" y="565"/>
                    <a:pt x="8073" y="231"/>
                  </a:cubicBezTo>
                  <a:cubicBezTo>
                    <a:pt x="7516" y="77"/>
                    <a:pt x="6944" y="1"/>
                    <a:pt x="63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033;p76">
              <a:extLst>
                <a:ext uri="{FF2B5EF4-FFF2-40B4-BE49-F238E27FC236}">
                  <a16:creationId xmlns:a16="http://schemas.microsoft.com/office/drawing/2014/main" id="{49DAFE0C-B684-5645-898F-9F68932DEFA3}"/>
                </a:ext>
              </a:extLst>
            </p:cNvPr>
            <p:cNvSpPr/>
            <p:nvPr/>
          </p:nvSpPr>
          <p:spPr>
            <a:xfrm>
              <a:off x="2258450" y="4701300"/>
              <a:ext cx="104275" cy="273575"/>
            </a:xfrm>
            <a:custGeom>
              <a:avLst/>
              <a:gdLst/>
              <a:ahLst/>
              <a:cxnLst/>
              <a:rect l="l" t="t" r="r" b="b"/>
              <a:pathLst>
                <a:path w="4171" h="10943" extrusionOk="0">
                  <a:moveTo>
                    <a:pt x="35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1" y="34"/>
                    <a:pt x="834" y="2503"/>
                    <a:pt x="1969" y="5538"/>
                  </a:cubicBezTo>
                  <a:cubicBezTo>
                    <a:pt x="3095" y="8520"/>
                    <a:pt x="4024" y="10942"/>
                    <a:pt x="4102" y="10942"/>
                  </a:cubicBezTo>
                  <a:cubicBezTo>
                    <a:pt x="4103" y="10942"/>
                    <a:pt x="4103" y="10942"/>
                    <a:pt x="4103" y="10942"/>
                  </a:cubicBezTo>
                  <a:cubicBezTo>
                    <a:pt x="4170" y="10909"/>
                    <a:pt x="3303" y="8474"/>
                    <a:pt x="2169" y="5438"/>
                  </a:cubicBezTo>
                  <a:cubicBezTo>
                    <a:pt x="1075" y="2456"/>
                    <a:pt x="114" y="0"/>
                    <a:pt x="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034;p76">
              <a:extLst>
                <a:ext uri="{FF2B5EF4-FFF2-40B4-BE49-F238E27FC236}">
                  <a16:creationId xmlns:a16="http://schemas.microsoft.com/office/drawing/2014/main" id="{50677125-A3AF-634F-9D00-E849A59054CC}"/>
                </a:ext>
              </a:extLst>
            </p:cNvPr>
            <p:cNvSpPr/>
            <p:nvPr/>
          </p:nvSpPr>
          <p:spPr>
            <a:xfrm>
              <a:off x="5211400" y="972800"/>
              <a:ext cx="181825" cy="155625"/>
            </a:xfrm>
            <a:custGeom>
              <a:avLst/>
              <a:gdLst/>
              <a:ahLst/>
              <a:cxnLst/>
              <a:rect l="l" t="t" r="r" b="b"/>
              <a:pathLst>
                <a:path w="7273" h="6225" extrusionOk="0">
                  <a:moveTo>
                    <a:pt x="4229" y="0"/>
                  </a:moveTo>
                  <a:cubicBezTo>
                    <a:pt x="4210" y="0"/>
                    <a:pt x="4190" y="0"/>
                    <a:pt x="4170" y="1"/>
                  </a:cubicBezTo>
                  <a:cubicBezTo>
                    <a:pt x="1368" y="1"/>
                    <a:pt x="0" y="3336"/>
                    <a:pt x="1968" y="5305"/>
                  </a:cubicBezTo>
                  <a:cubicBezTo>
                    <a:pt x="2604" y="5940"/>
                    <a:pt x="3383" y="6225"/>
                    <a:pt x="4145" y="6225"/>
                  </a:cubicBezTo>
                  <a:cubicBezTo>
                    <a:pt x="5744" y="6225"/>
                    <a:pt x="7272" y="4977"/>
                    <a:pt x="7272" y="3103"/>
                  </a:cubicBezTo>
                  <a:cubicBezTo>
                    <a:pt x="7272" y="1389"/>
                    <a:pt x="5904" y="0"/>
                    <a:pt x="422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035;p76">
              <a:extLst>
                <a:ext uri="{FF2B5EF4-FFF2-40B4-BE49-F238E27FC236}">
                  <a16:creationId xmlns:a16="http://schemas.microsoft.com/office/drawing/2014/main" id="{756F3453-8B1C-3042-BF4E-43EC21DAC8DB}"/>
                </a:ext>
              </a:extLst>
            </p:cNvPr>
            <p:cNvSpPr/>
            <p:nvPr/>
          </p:nvSpPr>
          <p:spPr>
            <a:xfrm>
              <a:off x="5429050" y="816850"/>
              <a:ext cx="181825" cy="155625"/>
            </a:xfrm>
            <a:custGeom>
              <a:avLst/>
              <a:gdLst/>
              <a:ahLst/>
              <a:cxnLst/>
              <a:rect l="l" t="t" r="r" b="b"/>
              <a:pathLst>
                <a:path w="7273" h="6225" extrusionOk="0">
                  <a:moveTo>
                    <a:pt x="4170" y="1"/>
                  </a:moveTo>
                  <a:cubicBezTo>
                    <a:pt x="1401" y="1"/>
                    <a:pt x="0" y="3337"/>
                    <a:pt x="1968" y="5305"/>
                  </a:cubicBezTo>
                  <a:cubicBezTo>
                    <a:pt x="2604" y="5941"/>
                    <a:pt x="3383" y="6225"/>
                    <a:pt x="4146" y="6225"/>
                  </a:cubicBezTo>
                  <a:cubicBezTo>
                    <a:pt x="5744" y="6225"/>
                    <a:pt x="7272" y="4977"/>
                    <a:pt x="7272" y="3103"/>
                  </a:cubicBezTo>
                  <a:cubicBezTo>
                    <a:pt x="7272" y="1369"/>
                    <a:pt x="5871" y="1"/>
                    <a:pt x="417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036;p76">
              <a:extLst>
                <a:ext uri="{FF2B5EF4-FFF2-40B4-BE49-F238E27FC236}">
                  <a16:creationId xmlns:a16="http://schemas.microsoft.com/office/drawing/2014/main" id="{BA709746-B382-A34F-984B-93FD3819D05F}"/>
                </a:ext>
              </a:extLst>
            </p:cNvPr>
            <p:cNvSpPr/>
            <p:nvPr/>
          </p:nvSpPr>
          <p:spPr>
            <a:xfrm>
              <a:off x="5455725" y="1139600"/>
              <a:ext cx="155975" cy="169300"/>
            </a:xfrm>
            <a:custGeom>
              <a:avLst/>
              <a:gdLst/>
              <a:ahLst/>
              <a:cxnLst/>
              <a:rect l="l" t="t" r="r" b="b"/>
              <a:pathLst>
                <a:path w="6239" h="6772" extrusionOk="0">
                  <a:moveTo>
                    <a:pt x="3103" y="0"/>
                  </a:moveTo>
                  <a:cubicBezTo>
                    <a:pt x="1402" y="0"/>
                    <a:pt x="1" y="1535"/>
                    <a:pt x="1" y="3403"/>
                  </a:cubicBezTo>
                  <a:cubicBezTo>
                    <a:pt x="1" y="5271"/>
                    <a:pt x="1402" y="6772"/>
                    <a:pt x="3136" y="6772"/>
                  </a:cubicBezTo>
                  <a:cubicBezTo>
                    <a:pt x="4838" y="6772"/>
                    <a:pt x="6239" y="5271"/>
                    <a:pt x="6239" y="3369"/>
                  </a:cubicBezTo>
                  <a:cubicBezTo>
                    <a:pt x="6239" y="1501"/>
                    <a:pt x="4838" y="0"/>
                    <a:pt x="310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037;p76">
              <a:extLst>
                <a:ext uri="{FF2B5EF4-FFF2-40B4-BE49-F238E27FC236}">
                  <a16:creationId xmlns:a16="http://schemas.microsoft.com/office/drawing/2014/main" id="{27BA1266-436C-394C-A8CC-7BDB7460CA4C}"/>
                </a:ext>
              </a:extLst>
            </p:cNvPr>
            <p:cNvSpPr/>
            <p:nvPr/>
          </p:nvSpPr>
          <p:spPr>
            <a:xfrm>
              <a:off x="5288125" y="1064825"/>
              <a:ext cx="226000" cy="150250"/>
            </a:xfrm>
            <a:custGeom>
              <a:avLst/>
              <a:gdLst/>
              <a:ahLst/>
              <a:cxnLst/>
              <a:rect l="l" t="t" r="r" b="b"/>
              <a:pathLst>
                <a:path w="9040" h="6010" extrusionOk="0">
                  <a:moveTo>
                    <a:pt x="195" y="0"/>
                  </a:moveTo>
                  <a:cubicBezTo>
                    <a:pt x="164" y="0"/>
                    <a:pt x="143" y="7"/>
                    <a:pt x="133" y="22"/>
                  </a:cubicBezTo>
                  <a:cubicBezTo>
                    <a:pt x="0" y="222"/>
                    <a:pt x="1868" y="1724"/>
                    <a:pt x="4270" y="3358"/>
                  </a:cubicBezTo>
                  <a:cubicBezTo>
                    <a:pt x="6549" y="4888"/>
                    <a:pt x="8508" y="6009"/>
                    <a:pt x="8858" y="6009"/>
                  </a:cubicBezTo>
                  <a:cubicBezTo>
                    <a:pt x="8882" y="6009"/>
                    <a:pt x="8898" y="6004"/>
                    <a:pt x="8906" y="5993"/>
                  </a:cubicBezTo>
                  <a:cubicBezTo>
                    <a:pt x="9040" y="5793"/>
                    <a:pt x="7172" y="4292"/>
                    <a:pt x="4770" y="2658"/>
                  </a:cubicBezTo>
                  <a:cubicBezTo>
                    <a:pt x="2518" y="1115"/>
                    <a:pt x="579" y="0"/>
                    <a:pt x="19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038;p76">
              <a:extLst>
                <a:ext uri="{FF2B5EF4-FFF2-40B4-BE49-F238E27FC236}">
                  <a16:creationId xmlns:a16="http://schemas.microsoft.com/office/drawing/2014/main" id="{BF1C325B-8B34-904D-B4FD-67471140BC0A}"/>
                </a:ext>
              </a:extLst>
            </p:cNvPr>
            <p:cNvSpPr/>
            <p:nvPr/>
          </p:nvSpPr>
          <p:spPr>
            <a:xfrm>
              <a:off x="5321475" y="888175"/>
              <a:ext cx="199325" cy="150100"/>
            </a:xfrm>
            <a:custGeom>
              <a:avLst/>
              <a:gdLst/>
              <a:ahLst/>
              <a:cxnLst/>
              <a:rect l="l" t="t" r="r" b="b"/>
              <a:pathLst>
                <a:path w="7973" h="6004" extrusionOk="0">
                  <a:moveTo>
                    <a:pt x="7760" y="1"/>
                  </a:moveTo>
                  <a:cubicBezTo>
                    <a:pt x="7437" y="1"/>
                    <a:pt x="5704" y="1122"/>
                    <a:pt x="3736" y="2652"/>
                  </a:cubicBezTo>
                  <a:cubicBezTo>
                    <a:pt x="1601" y="4320"/>
                    <a:pt x="0" y="5787"/>
                    <a:pt x="167" y="5988"/>
                  </a:cubicBezTo>
                  <a:cubicBezTo>
                    <a:pt x="176" y="5998"/>
                    <a:pt x="191" y="6003"/>
                    <a:pt x="213" y="6003"/>
                  </a:cubicBezTo>
                  <a:cubicBezTo>
                    <a:pt x="536" y="6003"/>
                    <a:pt x="2269" y="4883"/>
                    <a:pt x="4237" y="3352"/>
                  </a:cubicBezTo>
                  <a:cubicBezTo>
                    <a:pt x="6372" y="1684"/>
                    <a:pt x="7973" y="217"/>
                    <a:pt x="7806" y="17"/>
                  </a:cubicBezTo>
                  <a:cubicBezTo>
                    <a:pt x="7797" y="6"/>
                    <a:pt x="7782" y="1"/>
                    <a:pt x="77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039;p76">
              <a:extLst>
                <a:ext uri="{FF2B5EF4-FFF2-40B4-BE49-F238E27FC236}">
                  <a16:creationId xmlns:a16="http://schemas.microsoft.com/office/drawing/2014/main" id="{9900AB59-1415-5F42-96E3-8D020F9E8592}"/>
                </a:ext>
              </a:extLst>
            </p:cNvPr>
            <p:cNvSpPr/>
            <p:nvPr/>
          </p:nvSpPr>
          <p:spPr>
            <a:xfrm>
              <a:off x="4511725" y="1672475"/>
              <a:ext cx="913175" cy="659650"/>
            </a:xfrm>
            <a:custGeom>
              <a:avLst/>
              <a:gdLst/>
              <a:ahLst/>
              <a:cxnLst/>
              <a:rect l="l" t="t" r="r" b="b"/>
              <a:pathLst>
                <a:path w="36527" h="26386" extrusionOk="0">
                  <a:moveTo>
                    <a:pt x="34325" y="0"/>
                  </a:moveTo>
                  <a:lnTo>
                    <a:pt x="1" y="3236"/>
                  </a:lnTo>
                  <a:lnTo>
                    <a:pt x="2202" y="26386"/>
                  </a:lnTo>
                  <a:lnTo>
                    <a:pt x="36527" y="23117"/>
                  </a:lnTo>
                  <a:lnTo>
                    <a:pt x="3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040;p76">
              <a:extLst>
                <a:ext uri="{FF2B5EF4-FFF2-40B4-BE49-F238E27FC236}">
                  <a16:creationId xmlns:a16="http://schemas.microsoft.com/office/drawing/2014/main" id="{99D53252-0DD0-844C-A234-F42D1DBC6FAD}"/>
                </a:ext>
              </a:extLst>
            </p:cNvPr>
            <p:cNvSpPr/>
            <p:nvPr/>
          </p:nvSpPr>
          <p:spPr>
            <a:xfrm>
              <a:off x="4508650" y="1669125"/>
              <a:ext cx="917075" cy="666350"/>
            </a:xfrm>
            <a:custGeom>
              <a:avLst/>
              <a:gdLst/>
              <a:ahLst/>
              <a:cxnLst/>
              <a:rect l="l" t="t" r="r" b="b"/>
              <a:pathLst>
                <a:path w="36683" h="26654" extrusionOk="0">
                  <a:moveTo>
                    <a:pt x="34481" y="1"/>
                  </a:moveTo>
                  <a:lnTo>
                    <a:pt x="190" y="3237"/>
                  </a:lnTo>
                  <a:cubicBezTo>
                    <a:pt x="193" y="3231"/>
                    <a:pt x="193" y="3229"/>
                    <a:pt x="192" y="3229"/>
                  </a:cubicBezTo>
                  <a:lnTo>
                    <a:pt x="192" y="3229"/>
                  </a:lnTo>
                  <a:cubicBezTo>
                    <a:pt x="184" y="3229"/>
                    <a:pt x="71" y="3375"/>
                    <a:pt x="23" y="3426"/>
                  </a:cubicBezTo>
                  <a:lnTo>
                    <a:pt x="23" y="3426"/>
                  </a:lnTo>
                  <a:lnTo>
                    <a:pt x="23" y="3403"/>
                  </a:lnTo>
                  <a:cubicBezTo>
                    <a:pt x="6" y="3433"/>
                    <a:pt x="1" y="3444"/>
                    <a:pt x="4" y="3444"/>
                  </a:cubicBezTo>
                  <a:cubicBezTo>
                    <a:pt x="6" y="3444"/>
                    <a:pt x="13" y="3438"/>
                    <a:pt x="23" y="3426"/>
                  </a:cubicBezTo>
                  <a:lnTo>
                    <a:pt x="23" y="3426"/>
                  </a:lnTo>
                  <a:lnTo>
                    <a:pt x="23" y="3503"/>
                  </a:lnTo>
                  <a:lnTo>
                    <a:pt x="23" y="3570"/>
                  </a:lnTo>
                  <a:lnTo>
                    <a:pt x="23" y="3770"/>
                  </a:lnTo>
                  <a:lnTo>
                    <a:pt x="90" y="4171"/>
                  </a:lnTo>
                  <a:lnTo>
                    <a:pt x="157" y="4938"/>
                  </a:lnTo>
                  <a:cubicBezTo>
                    <a:pt x="190" y="5438"/>
                    <a:pt x="257" y="5939"/>
                    <a:pt x="290" y="6472"/>
                  </a:cubicBezTo>
                  <a:cubicBezTo>
                    <a:pt x="390" y="7473"/>
                    <a:pt x="490" y="8474"/>
                    <a:pt x="591" y="9474"/>
                  </a:cubicBezTo>
                  <a:cubicBezTo>
                    <a:pt x="791" y="11476"/>
                    <a:pt x="957" y="13444"/>
                    <a:pt x="1158" y="15412"/>
                  </a:cubicBezTo>
                  <a:cubicBezTo>
                    <a:pt x="1525" y="19281"/>
                    <a:pt x="1858" y="22984"/>
                    <a:pt x="2225" y="26520"/>
                  </a:cubicBezTo>
                  <a:lnTo>
                    <a:pt x="2225" y="26653"/>
                  </a:lnTo>
                  <a:lnTo>
                    <a:pt x="2358" y="26653"/>
                  </a:lnTo>
                  <a:lnTo>
                    <a:pt x="27109" y="24252"/>
                  </a:lnTo>
                  <a:lnTo>
                    <a:pt x="34114" y="23551"/>
                  </a:lnTo>
                  <a:lnTo>
                    <a:pt x="35982" y="23351"/>
                  </a:lnTo>
                  <a:lnTo>
                    <a:pt x="36449" y="23284"/>
                  </a:lnTo>
                  <a:lnTo>
                    <a:pt x="35949" y="23318"/>
                  </a:lnTo>
                  <a:lnTo>
                    <a:pt x="34048" y="23484"/>
                  </a:lnTo>
                  <a:lnTo>
                    <a:pt x="26976" y="24118"/>
                  </a:lnTo>
                  <a:lnTo>
                    <a:pt x="2411" y="26373"/>
                  </a:lnTo>
                  <a:lnTo>
                    <a:pt x="2411" y="26373"/>
                  </a:lnTo>
                  <a:cubicBezTo>
                    <a:pt x="2082" y="22880"/>
                    <a:pt x="1753" y="19194"/>
                    <a:pt x="1391" y="15379"/>
                  </a:cubicBezTo>
                  <a:cubicBezTo>
                    <a:pt x="1191" y="13444"/>
                    <a:pt x="1024" y="11476"/>
                    <a:pt x="824" y="9474"/>
                  </a:cubicBezTo>
                  <a:cubicBezTo>
                    <a:pt x="724" y="8474"/>
                    <a:pt x="657" y="7473"/>
                    <a:pt x="557" y="6439"/>
                  </a:cubicBezTo>
                  <a:cubicBezTo>
                    <a:pt x="490" y="5939"/>
                    <a:pt x="457" y="5438"/>
                    <a:pt x="390" y="4904"/>
                  </a:cubicBezTo>
                  <a:lnTo>
                    <a:pt x="324" y="4137"/>
                  </a:lnTo>
                  <a:lnTo>
                    <a:pt x="290" y="3770"/>
                  </a:lnTo>
                  <a:lnTo>
                    <a:pt x="290" y="3570"/>
                  </a:lnTo>
                  <a:lnTo>
                    <a:pt x="290" y="3557"/>
                  </a:lnTo>
                  <a:lnTo>
                    <a:pt x="290" y="3557"/>
                  </a:lnTo>
                  <a:lnTo>
                    <a:pt x="34326" y="280"/>
                  </a:lnTo>
                  <a:lnTo>
                    <a:pt x="34326" y="280"/>
                  </a:lnTo>
                  <a:cubicBezTo>
                    <a:pt x="35021" y="7234"/>
                    <a:pt x="35584" y="12965"/>
                    <a:pt x="35982" y="16946"/>
                  </a:cubicBezTo>
                  <a:cubicBezTo>
                    <a:pt x="36183" y="18948"/>
                    <a:pt x="36349" y="20549"/>
                    <a:pt x="36449" y="21616"/>
                  </a:cubicBezTo>
                  <a:cubicBezTo>
                    <a:pt x="36516" y="22150"/>
                    <a:pt x="36550" y="22584"/>
                    <a:pt x="36583" y="22851"/>
                  </a:cubicBezTo>
                  <a:cubicBezTo>
                    <a:pt x="36616" y="23118"/>
                    <a:pt x="36650" y="23251"/>
                    <a:pt x="36650" y="23251"/>
                  </a:cubicBezTo>
                  <a:cubicBezTo>
                    <a:pt x="36650" y="23251"/>
                    <a:pt x="36683" y="23151"/>
                    <a:pt x="36683" y="22851"/>
                  </a:cubicBezTo>
                  <a:cubicBezTo>
                    <a:pt x="36650" y="22584"/>
                    <a:pt x="36616" y="22184"/>
                    <a:pt x="36583" y="21650"/>
                  </a:cubicBezTo>
                  <a:cubicBezTo>
                    <a:pt x="36483" y="20582"/>
                    <a:pt x="36316" y="19015"/>
                    <a:pt x="36149" y="17013"/>
                  </a:cubicBezTo>
                  <a:cubicBezTo>
                    <a:pt x="35782" y="12977"/>
                    <a:pt x="35249" y="7173"/>
                    <a:pt x="34615" y="134"/>
                  </a:cubicBezTo>
                  <a:lnTo>
                    <a:pt x="3461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041;p76">
              <a:extLst>
                <a:ext uri="{FF2B5EF4-FFF2-40B4-BE49-F238E27FC236}">
                  <a16:creationId xmlns:a16="http://schemas.microsoft.com/office/drawing/2014/main" id="{908BE307-8C54-9F48-B064-E311D1FCC4C9}"/>
                </a:ext>
              </a:extLst>
            </p:cNvPr>
            <p:cNvSpPr/>
            <p:nvPr/>
          </p:nvSpPr>
          <p:spPr>
            <a:xfrm>
              <a:off x="4511725" y="1672475"/>
              <a:ext cx="858150" cy="404475"/>
            </a:xfrm>
            <a:custGeom>
              <a:avLst/>
              <a:gdLst/>
              <a:ahLst/>
              <a:cxnLst/>
              <a:rect l="l" t="t" r="r" b="b"/>
              <a:pathLst>
                <a:path w="34326" h="16179" extrusionOk="0">
                  <a:moveTo>
                    <a:pt x="34325" y="0"/>
                  </a:moveTo>
                  <a:lnTo>
                    <a:pt x="34325" y="0"/>
                  </a:lnTo>
                  <a:cubicBezTo>
                    <a:pt x="34192" y="100"/>
                    <a:pt x="34092" y="201"/>
                    <a:pt x="33991" y="301"/>
                  </a:cubicBezTo>
                  <a:cubicBezTo>
                    <a:pt x="33791" y="534"/>
                    <a:pt x="33524" y="834"/>
                    <a:pt x="33158" y="1201"/>
                  </a:cubicBezTo>
                  <a:lnTo>
                    <a:pt x="30089" y="4570"/>
                  </a:lnTo>
                  <a:lnTo>
                    <a:pt x="19924" y="15762"/>
                  </a:lnTo>
                  <a:lnTo>
                    <a:pt x="19148" y="15245"/>
                  </a:lnTo>
                  <a:lnTo>
                    <a:pt x="5671" y="6705"/>
                  </a:lnTo>
                  <a:lnTo>
                    <a:pt x="1568" y="4170"/>
                  </a:lnTo>
                  <a:lnTo>
                    <a:pt x="434" y="3470"/>
                  </a:lnTo>
                  <a:cubicBezTo>
                    <a:pt x="301" y="3403"/>
                    <a:pt x="167" y="3303"/>
                    <a:pt x="1" y="3269"/>
                  </a:cubicBezTo>
                  <a:lnTo>
                    <a:pt x="1" y="3269"/>
                  </a:lnTo>
                  <a:cubicBezTo>
                    <a:pt x="134" y="3369"/>
                    <a:pt x="234" y="3436"/>
                    <a:pt x="367" y="3536"/>
                  </a:cubicBezTo>
                  <a:lnTo>
                    <a:pt x="1468" y="4270"/>
                  </a:lnTo>
                  <a:lnTo>
                    <a:pt x="5538" y="6905"/>
                  </a:lnTo>
                  <a:lnTo>
                    <a:pt x="18947" y="15512"/>
                  </a:lnTo>
                  <a:lnTo>
                    <a:pt x="19881" y="16112"/>
                  </a:lnTo>
                  <a:lnTo>
                    <a:pt x="19981" y="16179"/>
                  </a:lnTo>
                  <a:lnTo>
                    <a:pt x="20082" y="16079"/>
                  </a:lnTo>
                  <a:lnTo>
                    <a:pt x="30222" y="4704"/>
                  </a:lnTo>
                  <a:lnTo>
                    <a:pt x="33258" y="1268"/>
                  </a:lnTo>
                  <a:lnTo>
                    <a:pt x="34058" y="334"/>
                  </a:lnTo>
                  <a:cubicBezTo>
                    <a:pt x="34158" y="234"/>
                    <a:pt x="34225" y="134"/>
                    <a:pt x="343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042;p76">
              <a:extLst>
                <a:ext uri="{FF2B5EF4-FFF2-40B4-BE49-F238E27FC236}">
                  <a16:creationId xmlns:a16="http://schemas.microsoft.com/office/drawing/2014/main" id="{8AF7CE5D-FF84-1E47-80FF-2C9C1B5B3B11}"/>
                </a:ext>
              </a:extLst>
            </p:cNvPr>
            <p:cNvSpPr/>
            <p:nvPr/>
          </p:nvSpPr>
          <p:spPr>
            <a:xfrm>
              <a:off x="1952700" y="2851500"/>
              <a:ext cx="1022950" cy="1415350"/>
            </a:xfrm>
            <a:custGeom>
              <a:avLst/>
              <a:gdLst/>
              <a:ahLst/>
              <a:cxnLst/>
              <a:rect l="l" t="t" r="r" b="b"/>
              <a:pathLst>
                <a:path w="40918" h="56614" extrusionOk="0">
                  <a:moveTo>
                    <a:pt x="4201" y="0"/>
                  </a:moveTo>
                  <a:cubicBezTo>
                    <a:pt x="3614" y="0"/>
                    <a:pt x="3240" y="202"/>
                    <a:pt x="3147" y="259"/>
                  </a:cubicBezTo>
                  <a:lnTo>
                    <a:pt x="3147" y="259"/>
                  </a:lnTo>
                  <a:cubicBezTo>
                    <a:pt x="2759" y="438"/>
                    <a:pt x="0" y="1987"/>
                    <a:pt x="3391" y="8613"/>
                  </a:cubicBezTo>
                  <a:cubicBezTo>
                    <a:pt x="6993" y="15718"/>
                    <a:pt x="9495" y="19220"/>
                    <a:pt x="9495" y="19220"/>
                  </a:cubicBezTo>
                  <a:cubicBezTo>
                    <a:pt x="9495" y="19220"/>
                    <a:pt x="10162" y="20888"/>
                    <a:pt x="8761" y="21155"/>
                  </a:cubicBezTo>
                  <a:cubicBezTo>
                    <a:pt x="7360" y="21388"/>
                    <a:pt x="4325" y="20855"/>
                    <a:pt x="3691" y="22589"/>
                  </a:cubicBezTo>
                  <a:cubicBezTo>
                    <a:pt x="3057" y="24357"/>
                    <a:pt x="4325" y="26025"/>
                    <a:pt x="6927" y="27493"/>
                  </a:cubicBezTo>
                  <a:cubicBezTo>
                    <a:pt x="9529" y="28961"/>
                    <a:pt x="15099" y="32363"/>
                    <a:pt x="15600" y="32697"/>
                  </a:cubicBezTo>
                  <a:cubicBezTo>
                    <a:pt x="16067" y="32997"/>
                    <a:pt x="16567" y="33764"/>
                    <a:pt x="15666" y="34098"/>
                  </a:cubicBezTo>
                  <a:cubicBezTo>
                    <a:pt x="14732" y="34398"/>
                    <a:pt x="7861" y="35132"/>
                    <a:pt x="8394" y="38367"/>
                  </a:cubicBezTo>
                  <a:cubicBezTo>
                    <a:pt x="8928" y="41603"/>
                    <a:pt x="16834" y="44505"/>
                    <a:pt x="17668" y="44839"/>
                  </a:cubicBezTo>
                  <a:cubicBezTo>
                    <a:pt x="18535" y="45172"/>
                    <a:pt x="18735" y="45506"/>
                    <a:pt x="18668" y="46006"/>
                  </a:cubicBezTo>
                  <a:cubicBezTo>
                    <a:pt x="18602" y="46473"/>
                    <a:pt x="16267" y="46473"/>
                    <a:pt x="14332" y="46773"/>
                  </a:cubicBezTo>
                  <a:cubicBezTo>
                    <a:pt x="12364" y="47074"/>
                    <a:pt x="10162" y="47707"/>
                    <a:pt x="10629" y="49575"/>
                  </a:cubicBezTo>
                  <a:cubicBezTo>
                    <a:pt x="11096" y="51410"/>
                    <a:pt x="15766" y="55279"/>
                    <a:pt x="27108" y="56414"/>
                  </a:cubicBezTo>
                  <a:lnTo>
                    <a:pt x="32412" y="56614"/>
                  </a:lnTo>
                  <a:lnTo>
                    <a:pt x="35314" y="52177"/>
                  </a:lnTo>
                  <a:cubicBezTo>
                    <a:pt x="40918" y="42237"/>
                    <a:pt x="40417" y="36166"/>
                    <a:pt x="39183" y="34731"/>
                  </a:cubicBezTo>
                  <a:cubicBezTo>
                    <a:pt x="38807" y="34295"/>
                    <a:pt x="38383" y="34116"/>
                    <a:pt x="37939" y="34116"/>
                  </a:cubicBezTo>
                  <a:cubicBezTo>
                    <a:pt x="36887" y="34116"/>
                    <a:pt x="35718" y="35124"/>
                    <a:pt x="34780" y="36132"/>
                  </a:cubicBezTo>
                  <a:cubicBezTo>
                    <a:pt x="33489" y="37487"/>
                    <a:pt x="32197" y="39287"/>
                    <a:pt x="31720" y="39287"/>
                  </a:cubicBezTo>
                  <a:cubicBezTo>
                    <a:pt x="31692" y="39287"/>
                    <a:pt x="31667" y="39281"/>
                    <a:pt x="31644" y="39268"/>
                  </a:cubicBezTo>
                  <a:cubicBezTo>
                    <a:pt x="31211" y="39034"/>
                    <a:pt x="31044" y="38668"/>
                    <a:pt x="31244" y="37767"/>
                  </a:cubicBezTo>
                  <a:cubicBezTo>
                    <a:pt x="31478" y="36900"/>
                    <a:pt x="33646" y="28760"/>
                    <a:pt x="31277" y="26459"/>
                  </a:cubicBezTo>
                  <a:cubicBezTo>
                    <a:pt x="30861" y="26048"/>
                    <a:pt x="30374" y="25877"/>
                    <a:pt x="29851" y="25877"/>
                  </a:cubicBezTo>
                  <a:cubicBezTo>
                    <a:pt x="27442" y="25877"/>
                    <a:pt x="24263" y="29495"/>
                    <a:pt x="23605" y="29961"/>
                  </a:cubicBezTo>
                  <a:cubicBezTo>
                    <a:pt x="23425" y="30094"/>
                    <a:pt x="23268" y="30150"/>
                    <a:pt x="23132" y="30150"/>
                  </a:cubicBezTo>
                  <a:cubicBezTo>
                    <a:pt x="22688" y="30150"/>
                    <a:pt x="22479" y="29554"/>
                    <a:pt x="22505" y="29094"/>
                  </a:cubicBezTo>
                  <a:cubicBezTo>
                    <a:pt x="22538" y="28527"/>
                    <a:pt x="22938" y="21989"/>
                    <a:pt x="23238" y="19020"/>
                  </a:cubicBezTo>
                  <a:cubicBezTo>
                    <a:pt x="23539" y="16085"/>
                    <a:pt x="22905" y="14083"/>
                    <a:pt x="21070" y="13583"/>
                  </a:cubicBezTo>
                  <a:cubicBezTo>
                    <a:pt x="20938" y="13547"/>
                    <a:pt x="20809" y="13531"/>
                    <a:pt x="20682" y="13531"/>
                  </a:cubicBezTo>
                  <a:cubicBezTo>
                    <a:pt x="19135" y="13531"/>
                    <a:pt x="17923" y="15991"/>
                    <a:pt x="16967" y="16885"/>
                  </a:cubicBezTo>
                  <a:cubicBezTo>
                    <a:pt x="16713" y="17140"/>
                    <a:pt x="16461" y="17235"/>
                    <a:pt x="16226" y="17235"/>
                  </a:cubicBezTo>
                  <a:cubicBezTo>
                    <a:pt x="15537" y="17235"/>
                    <a:pt x="14999" y="16418"/>
                    <a:pt x="14999" y="16418"/>
                  </a:cubicBezTo>
                  <a:cubicBezTo>
                    <a:pt x="14999" y="16418"/>
                    <a:pt x="13565" y="12349"/>
                    <a:pt x="9795" y="5277"/>
                  </a:cubicBezTo>
                  <a:cubicBezTo>
                    <a:pt x="7428" y="817"/>
                    <a:pt x="5382" y="0"/>
                    <a:pt x="420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043;p76">
              <a:extLst>
                <a:ext uri="{FF2B5EF4-FFF2-40B4-BE49-F238E27FC236}">
                  <a16:creationId xmlns:a16="http://schemas.microsoft.com/office/drawing/2014/main" id="{D7033CE3-3601-5A4F-AF69-1094CFB5E810}"/>
                </a:ext>
              </a:extLst>
            </p:cNvPr>
            <p:cNvSpPr/>
            <p:nvPr/>
          </p:nvSpPr>
          <p:spPr>
            <a:xfrm>
              <a:off x="2115025" y="3015925"/>
              <a:ext cx="647975" cy="1250100"/>
            </a:xfrm>
            <a:custGeom>
              <a:avLst/>
              <a:gdLst/>
              <a:ahLst/>
              <a:cxnLst/>
              <a:rect l="l" t="t" r="r" b="b"/>
              <a:pathLst>
                <a:path w="25919" h="50004" extrusionOk="0">
                  <a:moveTo>
                    <a:pt x="0" y="1"/>
                  </a:moveTo>
                  <a:cubicBezTo>
                    <a:pt x="0" y="1"/>
                    <a:pt x="0" y="34"/>
                    <a:pt x="67" y="134"/>
                  </a:cubicBezTo>
                  <a:cubicBezTo>
                    <a:pt x="67" y="68"/>
                    <a:pt x="33" y="34"/>
                    <a:pt x="0" y="1"/>
                  </a:cubicBezTo>
                  <a:close/>
                  <a:moveTo>
                    <a:pt x="67" y="134"/>
                  </a:moveTo>
                  <a:lnTo>
                    <a:pt x="234" y="501"/>
                  </a:lnTo>
                  <a:lnTo>
                    <a:pt x="967" y="1969"/>
                  </a:lnTo>
                  <a:cubicBezTo>
                    <a:pt x="1601" y="3270"/>
                    <a:pt x="2535" y="5105"/>
                    <a:pt x="3703" y="7373"/>
                  </a:cubicBezTo>
                  <a:cubicBezTo>
                    <a:pt x="5971" y="11909"/>
                    <a:pt x="9240" y="18147"/>
                    <a:pt x="12876" y="25052"/>
                  </a:cubicBezTo>
                  <a:cubicBezTo>
                    <a:pt x="16479" y="31924"/>
                    <a:pt x="19748" y="38162"/>
                    <a:pt x="22116" y="42698"/>
                  </a:cubicBezTo>
                  <a:lnTo>
                    <a:pt x="24885" y="48069"/>
                  </a:lnTo>
                  <a:cubicBezTo>
                    <a:pt x="25251" y="48669"/>
                    <a:pt x="25485" y="49169"/>
                    <a:pt x="25652" y="49503"/>
                  </a:cubicBezTo>
                  <a:lnTo>
                    <a:pt x="25852" y="49903"/>
                  </a:lnTo>
                  <a:lnTo>
                    <a:pt x="25919" y="50003"/>
                  </a:lnTo>
                  <a:cubicBezTo>
                    <a:pt x="25919" y="49970"/>
                    <a:pt x="25885" y="49937"/>
                    <a:pt x="25885" y="49870"/>
                  </a:cubicBezTo>
                  <a:lnTo>
                    <a:pt x="25685" y="49503"/>
                  </a:lnTo>
                  <a:cubicBezTo>
                    <a:pt x="25518" y="49136"/>
                    <a:pt x="25285" y="48669"/>
                    <a:pt x="24951" y="48035"/>
                  </a:cubicBezTo>
                  <a:cubicBezTo>
                    <a:pt x="24317" y="46734"/>
                    <a:pt x="23383" y="44900"/>
                    <a:pt x="22249" y="42631"/>
                  </a:cubicBezTo>
                  <a:cubicBezTo>
                    <a:pt x="19948" y="38095"/>
                    <a:pt x="16679" y="31857"/>
                    <a:pt x="13076" y="24952"/>
                  </a:cubicBezTo>
                  <a:cubicBezTo>
                    <a:pt x="9474" y="18080"/>
                    <a:pt x="6205" y="11843"/>
                    <a:pt x="3836" y="7306"/>
                  </a:cubicBezTo>
                  <a:lnTo>
                    <a:pt x="1034" y="1936"/>
                  </a:lnTo>
                  <a:cubicBezTo>
                    <a:pt x="701" y="1335"/>
                    <a:pt x="467" y="835"/>
                    <a:pt x="267" y="501"/>
                  </a:cubicBezTo>
                  <a:lnTo>
                    <a:pt x="67" y="13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044;p76">
              <a:extLst>
                <a:ext uri="{FF2B5EF4-FFF2-40B4-BE49-F238E27FC236}">
                  <a16:creationId xmlns:a16="http://schemas.microsoft.com/office/drawing/2014/main" id="{B5B22480-6C0A-4843-8ADC-B554BA966CDC}"/>
                </a:ext>
              </a:extLst>
            </p:cNvPr>
            <p:cNvSpPr/>
            <p:nvPr/>
          </p:nvSpPr>
          <p:spPr>
            <a:xfrm>
              <a:off x="2381050" y="3290300"/>
              <a:ext cx="55875" cy="236025"/>
            </a:xfrm>
            <a:custGeom>
              <a:avLst/>
              <a:gdLst/>
              <a:ahLst/>
              <a:cxnLst/>
              <a:rect l="l" t="t" r="r" b="b"/>
              <a:pathLst>
                <a:path w="2235" h="9441" extrusionOk="0">
                  <a:moveTo>
                    <a:pt x="2235" y="0"/>
                  </a:moveTo>
                  <a:lnTo>
                    <a:pt x="2235" y="0"/>
                  </a:lnTo>
                  <a:cubicBezTo>
                    <a:pt x="2168" y="100"/>
                    <a:pt x="2135" y="234"/>
                    <a:pt x="2102" y="334"/>
                  </a:cubicBezTo>
                  <a:cubicBezTo>
                    <a:pt x="2035" y="567"/>
                    <a:pt x="1935" y="934"/>
                    <a:pt x="1801" y="1335"/>
                  </a:cubicBezTo>
                  <a:cubicBezTo>
                    <a:pt x="1568" y="2169"/>
                    <a:pt x="1268" y="3403"/>
                    <a:pt x="1001" y="4670"/>
                  </a:cubicBezTo>
                  <a:cubicBezTo>
                    <a:pt x="734" y="5971"/>
                    <a:pt x="500" y="7139"/>
                    <a:pt x="300" y="8039"/>
                  </a:cubicBezTo>
                  <a:cubicBezTo>
                    <a:pt x="167" y="8506"/>
                    <a:pt x="67" y="8973"/>
                    <a:pt x="0" y="9440"/>
                  </a:cubicBezTo>
                  <a:cubicBezTo>
                    <a:pt x="67" y="9307"/>
                    <a:pt x="133" y="9207"/>
                    <a:pt x="167" y="9074"/>
                  </a:cubicBezTo>
                  <a:cubicBezTo>
                    <a:pt x="234" y="8840"/>
                    <a:pt x="334" y="8506"/>
                    <a:pt x="434" y="8073"/>
                  </a:cubicBezTo>
                  <a:cubicBezTo>
                    <a:pt x="667" y="7239"/>
                    <a:pt x="934" y="6005"/>
                    <a:pt x="1201" y="4737"/>
                  </a:cubicBezTo>
                  <a:cubicBezTo>
                    <a:pt x="1501" y="3503"/>
                    <a:pt x="1735" y="2302"/>
                    <a:pt x="1935" y="1401"/>
                  </a:cubicBezTo>
                  <a:cubicBezTo>
                    <a:pt x="2068" y="934"/>
                    <a:pt x="2168" y="467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045;p76">
              <a:extLst>
                <a:ext uri="{FF2B5EF4-FFF2-40B4-BE49-F238E27FC236}">
                  <a16:creationId xmlns:a16="http://schemas.microsoft.com/office/drawing/2014/main" id="{4CC47A80-2D2B-4944-ACA9-87535969B131}"/>
                </a:ext>
              </a:extLst>
            </p:cNvPr>
            <p:cNvSpPr/>
            <p:nvPr/>
          </p:nvSpPr>
          <p:spPr>
            <a:xfrm>
              <a:off x="2097500" y="3456975"/>
              <a:ext cx="271900" cy="72800"/>
            </a:xfrm>
            <a:custGeom>
              <a:avLst/>
              <a:gdLst/>
              <a:ahLst/>
              <a:cxnLst/>
              <a:rect l="l" t="t" r="r" b="b"/>
              <a:pathLst>
                <a:path w="10876" h="2912" extrusionOk="0">
                  <a:moveTo>
                    <a:pt x="56" y="0"/>
                  </a:moveTo>
                  <a:cubicBezTo>
                    <a:pt x="43" y="0"/>
                    <a:pt x="36" y="2"/>
                    <a:pt x="34" y="5"/>
                  </a:cubicBezTo>
                  <a:cubicBezTo>
                    <a:pt x="1" y="72"/>
                    <a:pt x="2436" y="739"/>
                    <a:pt x="5438" y="1573"/>
                  </a:cubicBezTo>
                  <a:cubicBezTo>
                    <a:pt x="8255" y="2332"/>
                    <a:pt x="10622" y="2912"/>
                    <a:pt x="10856" y="2912"/>
                  </a:cubicBezTo>
                  <a:cubicBezTo>
                    <a:pt x="10869" y="2912"/>
                    <a:pt x="10875" y="2910"/>
                    <a:pt x="10875" y="2907"/>
                  </a:cubicBezTo>
                  <a:cubicBezTo>
                    <a:pt x="10875" y="2874"/>
                    <a:pt x="8473" y="2140"/>
                    <a:pt x="5471" y="1339"/>
                  </a:cubicBezTo>
                  <a:cubicBezTo>
                    <a:pt x="2647" y="609"/>
                    <a:pt x="305" y="0"/>
                    <a:pt x="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046;p76">
              <a:extLst>
                <a:ext uri="{FF2B5EF4-FFF2-40B4-BE49-F238E27FC236}">
                  <a16:creationId xmlns:a16="http://schemas.microsoft.com/office/drawing/2014/main" id="{A59BE0C5-6686-6047-A3C4-D5AEC97BA3E2}"/>
                </a:ext>
              </a:extLst>
            </p:cNvPr>
            <p:cNvSpPr/>
            <p:nvPr/>
          </p:nvSpPr>
          <p:spPr>
            <a:xfrm>
              <a:off x="2295150" y="3820675"/>
              <a:ext cx="248525" cy="10375"/>
            </a:xfrm>
            <a:custGeom>
              <a:avLst/>
              <a:gdLst/>
              <a:ahLst/>
              <a:cxnLst/>
              <a:rect l="l" t="t" r="r" b="b"/>
              <a:pathLst>
                <a:path w="9941" h="415" extrusionOk="0">
                  <a:moveTo>
                    <a:pt x="0" y="1"/>
                  </a:moveTo>
                  <a:cubicBezTo>
                    <a:pt x="134" y="67"/>
                    <a:pt x="267" y="101"/>
                    <a:pt x="401" y="101"/>
                  </a:cubicBezTo>
                  <a:cubicBezTo>
                    <a:pt x="634" y="134"/>
                    <a:pt x="1001" y="167"/>
                    <a:pt x="1435" y="201"/>
                  </a:cubicBezTo>
                  <a:cubicBezTo>
                    <a:pt x="2335" y="301"/>
                    <a:pt x="3603" y="401"/>
                    <a:pt x="4970" y="401"/>
                  </a:cubicBezTo>
                  <a:cubicBezTo>
                    <a:pt x="5371" y="411"/>
                    <a:pt x="5760" y="415"/>
                    <a:pt x="6133" y="415"/>
                  </a:cubicBezTo>
                  <a:cubicBezTo>
                    <a:pt x="7032" y="415"/>
                    <a:pt x="7836" y="391"/>
                    <a:pt x="8473" y="368"/>
                  </a:cubicBezTo>
                  <a:cubicBezTo>
                    <a:pt x="8940" y="334"/>
                    <a:pt x="9307" y="301"/>
                    <a:pt x="9540" y="267"/>
                  </a:cubicBezTo>
                  <a:cubicBezTo>
                    <a:pt x="9674" y="267"/>
                    <a:pt x="9807" y="234"/>
                    <a:pt x="9941" y="201"/>
                  </a:cubicBezTo>
                  <a:cubicBezTo>
                    <a:pt x="9690" y="184"/>
                    <a:pt x="9449" y="176"/>
                    <a:pt x="9207" y="176"/>
                  </a:cubicBezTo>
                  <a:cubicBezTo>
                    <a:pt x="8965" y="176"/>
                    <a:pt x="8723" y="184"/>
                    <a:pt x="8473" y="201"/>
                  </a:cubicBezTo>
                  <a:cubicBezTo>
                    <a:pt x="7873" y="201"/>
                    <a:pt x="7124" y="216"/>
                    <a:pt x="6286" y="216"/>
                  </a:cubicBezTo>
                  <a:cubicBezTo>
                    <a:pt x="5867" y="216"/>
                    <a:pt x="5426" y="212"/>
                    <a:pt x="4970" y="201"/>
                  </a:cubicBezTo>
                  <a:cubicBezTo>
                    <a:pt x="3603" y="167"/>
                    <a:pt x="2369" y="134"/>
                    <a:pt x="1468" y="67"/>
                  </a:cubicBezTo>
                  <a:cubicBezTo>
                    <a:pt x="968" y="34"/>
                    <a:pt x="501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047;p76">
              <a:extLst>
                <a:ext uri="{FF2B5EF4-FFF2-40B4-BE49-F238E27FC236}">
                  <a16:creationId xmlns:a16="http://schemas.microsoft.com/office/drawing/2014/main" id="{8B058719-2DE8-0F48-97D1-7FA3D1375306}"/>
                </a:ext>
              </a:extLst>
            </p:cNvPr>
            <p:cNvSpPr/>
            <p:nvPr/>
          </p:nvSpPr>
          <p:spPr>
            <a:xfrm>
              <a:off x="2541150" y="3623025"/>
              <a:ext cx="110950" cy="201000"/>
            </a:xfrm>
            <a:custGeom>
              <a:avLst/>
              <a:gdLst/>
              <a:ahLst/>
              <a:cxnLst/>
              <a:rect l="l" t="t" r="r" b="b"/>
              <a:pathLst>
                <a:path w="4438" h="8040" extrusionOk="0">
                  <a:moveTo>
                    <a:pt x="4437" y="1"/>
                  </a:moveTo>
                  <a:cubicBezTo>
                    <a:pt x="4170" y="368"/>
                    <a:pt x="3937" y="735"/>
                    <a:pt x="3737" y="1135"/>
                  </a:cubicBezTo>
                  <a:cubicBezTo>
                    <a:pt x="3303" y="1869"/>
                    <a:pt x="2736" y="2836"/>
                    <a:pt x="2135" y="3970"/>
                  </a:cubicBezTo>
                  <a:cubicBezTo>
                    <a:pt x="1535" y="5071"/>
                    <a:pt x="968" y="6072"/>
                    <a:pt x="601" y="6806"/>
                  </a:cubicBezTo>
                  <a:cubicBezTo>
                    <a:pt x="368" y="7206"/>
                    <a:pt x="167" y="7606"/>
                    <a:pt x="1" y="8040"/>
                  </a:cubicBezTo>
                  <a:cubicBezTo>
                    <a:pt x="267" y="7673"/>
                    <a:pt x="501" y="7273"/>
                    <a:pt x="734" y="6873"/>
                  </a:cubicBezTo>
                  <a:cubicBezTo>
                    <a:pt x="1135" y="6172"/>
                    <a:pt x="1702" y="5171"/>
                    <a:pt x="2302" y="4071"/>
                  </a:cubicBezTo>
                  <a:cubicBezTo>
                    <a:pt x="2936" y="2936"/>
                    <a:pt x="3470" y="1936"/>
                    <a:pt x="3870" y="1202"/>
                  </a:cubicBezTo>
                  <a:cubicBezTo>
                    <a:pt x="4070" y="835"/>
                    <a:pt x="4270" y="401"/>
                    <a:pt x="44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048;p76">
              <a:extLst>
                <a:ext uri="{FF2B5EF4-FFF2-40B4-BE49-F238E27FC236}">
                  <a16:creationId xmlns:a16="http://schemas.microsoft.com/office/drawing/2014/main" id="{4B98B4BB-F3AE-7844-A6E4-29DCCA30ED48}"/>
                </a:ext>
              </a:extLst>
            </p:cNvPr>
            <p:cNvSpPr/>
            <p:nvPr/>
          </p:nvSpPr>
          <p:spPr>
            <a:xfrm>
              <a:off x="2694600" y="3864875"/>
              <a:ext cx="144300" cy="256050"/>
            </a:xfrm>
            <a:custGeom>
              <a:avLst/>
              <a:gdLst/>
              <a:ahLst/>
              <a:cxnLst/>
              <a:rect l="l" t="t" r="r" b="b"/>
              <a:pathLst>
                <a:path w="5772" h="10242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671" y="134"/>
                    <a:pt x="5604" y="234"/>
                    <a:pt x="5538" y="401"/>
                  </a:cubicBezTo>
                  <a:lnTo>
                    <a:pt x="4870" y="1468"/>
                  </a:lnTo>
                  <a:cubicBezTo>
                    <a:pt x="4303" y="2402"/>
                    <a:pt x="3603" y="3670"/>
                    <a:pt x="2802" y="5071"/>
                  </a:cubicBezTo>
                  <a:cubicBezTo>
                    <a:pt x="1968" y="6505"/>
                    <a:pt x="1268" y="7773"/>
                    <a:pt x="768" y="8707"/>
                  </a:cubicBezTo>
                  <a:cubicBezTo>
                    <a:pt x="534" y="9140"/>
                    <a:pt x="334" y="9541"/>
                    <a:pt x="167" y="9841"/>
                  </a:cubicBezTo>
                  <a:cubicBezTo>
                    <a:pt x="100" y="9941"/>
                    <a:pt x="34" y="10108"/>
                    <a:pt x="0" y="10241"/>
                  </a:cubicBezTo>
                  <a:cubicBezTo>
                    <a:pt x="100" y="10108"/>
                    <a:pt x="167" y="10008"/>
                    <a:pt x="234" y="9874"/>
                  </a:cubicBezTo>
                  <a:lnTo>
                    <a:pt x="901" y="8773"/>
                  </a:lnTo>
                  <a:cubicBezTo>
                    <a:pt x="1435" y="7873"/>
                    <a:pt x="2169" y="6572"/>
                    <a:pt x="2969" y="5171"/>
                  </a:cubicBezTo>
                  <a:cubicBezTo>
                    <a:pt x="3770" y="3770"/>
                    <a:pt x="4504" y="2469"/>
                    <a:pt x="5004" y="1535"/>
                  </a:cubicBezTo>
                  <a:cubicBezTo>
                    <a:pt x="5237" y="1101"/>
                    <a:pt x="5438" y="734"/>
                    <a:pt x="5571" y="434"/>
                  </a:cubicBezTo>
                  <a:cubicBezTo>
                    <a:pt x="5671" y="301"/>
                    <a:pt x="5738" y="134"/>
                    <a:pt x="5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049;p76">
              <a:extLst>
                <a:ext uri="{FF2B5EF4-FFF2-40B4-BE49-F238E27FC236}">
                  <a16:creationId xmlns:a16="http://schemas.microsoft.com/office/drawing/2014/main" id="{6A45C4CF-F6E8-834B-A4B4-85891F7E3D8B}"/>
                </a:ext>
              </a:extLst>
            </p:cNvPr>
            <p:cNvSpPr/>
            <p:nvPr/>
          </p:nvSpPr>
          <p:spPr>
            <a:xfrm>
              <a:off x="2381875" y="4098575"/>
              <a:ext cx="314425" cy="17350"/>
            </a:xfrm>
            <a:custGeom>
              <a:avLst/>
              <a:gdLst/>
              <a:ahLst/>
              <a:cxnLst/>
              <a:rect l="l" t="t" r="r" b="b"/>
              <a:pathLst>
                <a:path w="12577" h="694" extrusionOk="0">
                  <a:moveTo>
                    <a:pt x="251" y="1"/>
                  </a:moveTo>
                  <a:cubicBezTo>
                    <a:pt x="167" y="1"/>
                    <a:pt x="84" y="9"/>
                    <a:pt x="0" y="26"/>
                  </a:cubicBezTo>
                  <a:cubicBezTo>
                    <a:pt x="167" y="59"/>
                    <a:pt x="334" y="93"/>
                    <a:pt x="467" y="126"/>
                  </a:cubicBezTo>
                  <a:cubicBezTo>
                    <a:pt x="801" y="159"/>
                    <a:pt x="1268" y="226"/>
                    <a:pt x="1835" y="293"/>
                  </a:cubicBezTo>
                  <a:cubicBezTo>
                    <a:pt x="2969" y="393"/>
                    <a:pt x="4537" y="526"/>
                    <a:pt x="6272" y="626"/>
                  </a:cubicBezTo>
                  <a:cubicBezTo>
                    <a:pt x="8006" y="693"/>
                    <a:pt x="9574" y="693"/>
                    <a:pt x="10741" y="693"/>
                  </a:cubicBezTo>
                  <a:cubicBezTo>
                    <a:pt x="11308" y="693"/>
                    <a:pt x="11775" y="660"/>
                    <a:pt x="12076" y="660"/>
                  </a:cubicBezTo>
                  <a:cubicBezTo>
                    <a:pt x="12242" y="660"/>
                    <a:pt x="12409" y="660"/>
                    <a:pt x="12576" y="626"/>
                  </a:cubicBezTo>
                  <a:cubicBezTo>
                    <a:pt x="12409" y="593"/>
                    <a:pt x="12242" y="560"/>
                    <a:pt x="12076" y="560"/>
                  </a:cubicBezTo>
                  <a:lnTo>
                    <a:pt x="10741" y="526"/>
                  </a:lnTo>
                  <a:cubicBezTo>
                    <a:pt x="9607" y="526"/>
                    <a:pt x="8006" y="493"/>
                    <a:pt x="6272" y="393"/>
                  </a:cubicBezTo>
                  <a:cubicBezTo>
                    <a:pt x="4537" y="326"/>
                    <a:pt x="2969" y="193"/>
                    <a:pt x="1835" y="126"/>
                  </a:cubicBezTo>
                  <a:lnTo>
                    <a:pt x="501" y="26"/>
                  </a:lnTo>
                  <a:cubicBezTo>
                    <a:pt x="417" y="9"/>
                    <a:pt x="334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050;p76">
              <a:extLst>
                <a:ext uri="{FF2B5EF4-FFF2-40B4-BE49-F238E27FC236}">
                  <a16:creationId xmlns:a16="http://schemas.microsoft.com/office/drawing/2014/main" id="{FAFC2FD5-E3F3-534A-A9B2-E4B73F14310E}"/>
                </a:ext>
              </a:extLst>
            </p:cNvPr>
            <p:cNvSpPr/>
            <p:nvPr/>
          </p:nvSpPr>
          <p:spPr>
            <a:xfrm>
              <a:off x="4489200" y="2427500"/>
              <a:ext cx="1192550" cy="1291500"/>
            </a:xfrm>
            <a:custGeom>
              <a:avLst/>
              <a:gdLst/>
              <a:ahLst/>
              <a:cxnLst/>
              <a:rect l="l" t="t" r="r" b="b"/>
              <a:pathLst>
                <a:path w="47702" h="51660" extrusionOk="0">
                  <a:moveTo>
                    <a:pt x="42239" y="370"/>
                  </a:moveTo>
                  <a:cubicBezTo>
                    <a:pt x="42391" y="370"/>
                    <a:pt x="42544" y="376"/>
                    <a:pt x="42698" y="388"/>
                  </a:cubicBezTo>
                  <a:cubicBezTo>
                    <a:pt x="44633" y="555"/>
                    <a:pt x="46801" y="2022"/>
                    <a:pt x="47034" y="4191"/>
                  </a:cubicBezTo>
                  <a:cubicBezTo>
                    <a:pt x="47268" y="5892"/>
                    <a:pt x="46367" y="7660"/>
                    <a:pt x="44266" y="9628"/>
                  </a:cubicBezTo>
                  <a:cubicBezTo>
                    <a:pt x="41931" y="11863"/>
                    <a:pt x="39296" y="13731"/>
                    <a:pt x="36427" y="15232"/>
                  </a:cubicBezTo>
                  <a:cubicBezTo>
                    <a:pt x="35826" y="15432"/>
                    <a:pt x="35326" y="15866"/>
                    <a:pt x="34993" y="16399"/>
                  </a:cubicBezTo>
                  <a:cubicBezTo>
                    <a:pt x="34759" y="16933"/>
                    <a:pt x="34792" y="17534"/>
                    <a:pt x="35126" y="18034"/>
                  </a:cubicBezTo>
                  <a:cubicBezTo>
                    <a:pt x="35426" y="18534"/>
                    <a:pt x="35860" y="18935"/>
                    <a:pt x="36394" y="19201"/>
                  </a:cubicBezTo>
                  <a:cubicBezTo>
                    <a:pt x="37127" y="19502"/>
                    <a:pt x="37895" y="19735"/>
                    <a:pt x="38695" y="19835"/>
                  </a:cubicBezTo>
                  <a:cubicBezTo>
                    <a:pt x="39095" y="19902"/>
                    <a:pt x="39496" y="19969"/>
                    <a:pt x="39863" y="20069"/>
                  </a:cubicBezTo>
                  <a:cubicBezTo>
                    <a:pt x="40530" y="20236"/>
                    <a:pt x="42031" y="20769"/>
                    <a:pt x="42364" y="22070"/>
                  </a:cubicBezTo>
                  <a:cubicBezTo>
                    <a:pt x="42798" y="23738"/>
                    <a:pt x="40830" y="25172"/>
                    <a:pt x="39963" y="25706"/>
                  </a:cubicBezTo>
                  <a:cubicBezTo>
                    <a:pt x="37161" y="27441"/>
                    <a:pt x="34092" y="28675"/>
                    <a:pt x="30856" y="29375"/>
                  </a:cubicBezTo>
                  <a:lnTo>
                    <a:pt x="30423" y="29442"/>
                  </a:lnTo>
                  <a:cubicBezTo>
                    <a:pt x="29389" y="29609"/>
                    <a:pt x="28354" y="29942"/>
                    <a:pt x="27420" y="30476"/>
                  </a:cubicBezTo>
                  <a:cubicBezTo>
                    <a:pt x="26386" y="31143"/>
                    <a:pt x="25552" y="32478"/>
                    <a:pt x="26019" y="33745"/>
                  </a:cubicBezTo>
                  <a:cubicBezTo>
                    <a:pt x="26429" y="34943"/>
                    <a:pt x="27792" y="35485"/>
                    <a:pt x="28954" y="35485"/>
                  </a:cubicBezTo>
                  <a:cubicBezTo>
                    <a:pt x="29022" y="35485"/>
                    <a:pt x="29089" y="35483"/>
                    <a:pt x="29155" y="35480"/>
                  </a:cubicBezTo>
                  <a:cubicBezTo>
                    <a:pt x="29922" y="35413"/>
                    <a:pt x="30723" y="35246"/>
                    <a:pt x="31490" y="34979"/>
                  </a:cubicBezTo>
                  <a:cubicBezTo>
                    <a:pt x="31857" y="34879"/>
                    <a:pt x="32257" y="34779"/>
                    <a:pt x="32658" y="34679"/>
                  </a:cubicBezTo>
                  <a:cubicBezTo>
                    <a:pt x="33125" y="34576"/>
                    <a:pt x="33630" y="34520"/>
                    <a:pt x="34142" y="34520"/>
                  </a:cubicBezTo>
                  <a:cubicBezTo>
                    <a:pt x="35789" y="34520"/>
                    <a:pt x="37514" y="35097"/>
                    <a:pt x="38328" y="36547"/>
                  </a:cubicBezTo>
                  <a:cubicBezTo>
                    <a:pt x="38929" y="37815"/>
                    <a:pt x="38929" y="39316"/>
                    <a:pt x="38262" y="40583"/>
                  </a:cubicBezTo>
                  <a:cubicBezTo>
                    <a:pt x="37561" y="41851"/>
                    <a:pt x="36627" y="42952"/>
                    <a:pt x="35526" y="43886"/>
                  </a:cubicBezTo>
                  <a:cubicBezTo>
                    <a:pt x="31724" y="47288"/>
                    <a:pt x="27087" y="49657"/>
                    <a:pt x="22117" y="50691"/>
                  </a:cubicBezTo>
                  <a:cubicBezTo>
                    <a:pt x="20219" y="51056"/>
                    <a:pt x="18470" y="51242"/>
                    <a:pt x="16826" y="51242"/>
                  </a:cubicBezTo>
                  <a:cubicBezTo>
                    <a:pt x="13672" y="51242"/>
                    <a:pt x="10904" y="50559"/>
                    <a:pt x="8207" y="49156"/>
                  </a:cubicBezTo>
                  <a:cubicBezTo>
                    <a:pt x="935" y="42518"/>
                    <a:pt x="1068" y="31744"/>
                    <a:pt x="2436" y="23838"/>
                  </a:cubicBezTo>
                  <a:cubicBezTo>
                    <a:pt x="2469" y="23538"/>
                    <a:pt x="2503" y="23238"/>
                    <a:pt x="2569" y="22937"/>
                  </a:cubicBezTo>
                  <a:cubicBezTo>
                    <a:pt x="2736" y="21770"/>
                    <a:pt x="2903" y="20569"/>
                    <a:pt x="3570" y="19635"/>
                  </a:cubicBezTo>
                  <a:cubicBezTo>
                    <a:pt x="4155" y="18863"/>
                    <a:pt x="5150" y="18304"/>
                    <a:pt x="6107" y="18304"/>
                  </a:cubicBezTo>
                  <a:cubicBezTo>
                    <a:pt x="6514" y="18304"/>
                    <a:pt x="6914" y="18405"/>
                    <a:pt x="7273" y="18634"/>
                  </a:cubicBezTo>
                  <a:cubicBezTo>
                    <a:pt x="8073" y="19135"/>
                    <a:pt x="8407" y="20102"/>
                    <a:pt x="8774" y="21003"/>
                  </a:cubicBezTo>
                  <a:cubicBezTo>
                    <a:pt x="8841" y="21236"/>
                    <a:pt x="8941" y="21503"/>
                    <a:pt x="9041" y="21703"/>
                  </a:cubicBezTo>
                  <a:cubicBezTo>
                    <a:pt x="9708" y="23304"/>
                    <a:pt x="10809" y="24639"/>
                    <a:pt x="12210" y="25639"/>
                  </a:cubicBezTo>
                  <a:cubicBezTo>
                    <a:pt x="12726" y="26001"/>
                    <a:pt x="13643" y="26523"/>
                    <a:pt x="14604" y="26523"/>
                  </a:cubicBezTo>
                  <a:cubicBezTo>
                    <a:pt x="14883" y="26523"/>
                    <a:pt x="15167" y="26479"/>
                    <a:pt x="15445" y="26373"/>
                  </a:cubicBezTo>
                  <a:cubicBezTo>
                    <a:pt x="16980" y="25806"/>
                    <a:pt x="17380" y="23972"/>
                    <a:pt x="17580" y="22437"/>
                  </a:cubicBezTo>
                  <a:lnTo>
                    <a:pt x="18681" y="14131"/>
                  </a:lnTo>
                  <a:cubicBezTo>
                    <a:pt x="18881" y="12663"/>
                    <a:pt x="19048" y="11162"/>
                    <a:pt x="19715" y="9828"/>
                  </a:cubicBezTo>
                  <a:cubicBezTo>
                    <a:pt x="20415" y="8394"/>
                    <a:pt x="21650" y="7426"/>
                    <a:pt x="22917" y="7226"/>
                  </a:cubicBezTo>
                  <a:cubicBezTo>
                    <a:pt x="23003" y="7219"/>
                    <a:pt x="23089" y="7215"/>
                    <a:pt x="23174" y="7215"/>
                  </a:cubicBezTo>
                  <a:cubicBezTo>
                    <a:pt x="23854" y="7215"/>
                    <a:pt x="24523" y="7449"/>
                    <a:pt x="25085" y="7893"/>
                  </a:cubicBezTo>
                  <a:cubicBezTo>
                    <a:pt x="25552" y="8260"/>
                    <a:pt x="25853" y="8794"/>
                    <a:pt x="25919" y="9394"/>
                  </a:cubicBezTo>
                  <a:cubicBezTo>
                    <a:pt x="25919" y="9761"/>
                    <a:pt x="25886" y="10128"/>
                    <a:pt x="25819" y="10462"/>
                  </a:cubicBezTo>
                  <a:cubicBezTo>
                    <a:pt x="25753" y="10729"/>
                    <a:pt x="25719" y="10962"/>
                    <a:pt x="25686" y="11229"/>
                  </a:cubicBezTo>
                  <a:cubicBezTo>
                    <a:pt x="25653" y="11863"/>
                    <a:pt x="25819" y="12730"/>
                    <a:pt x="26520" y="13030"/>
                  </a:cubicBezTo>
                  <a:cubicBezTo>
                    <a:pt x="26677" y="13099"/>
                    <a:pt x="26847" y="13133"/>
                    <a:pt x="27027" y="13133"/>
                  </a:cubicBezTo>
                  <a:cubicBezTo>
                    <a:pt x="27456" y="13133"/>
                    <a:pt x="27947" y="12939"/>
                    <a:pt x="28488" y="12563"/>
                  </a:cubicBezTo>
                  <a:cubicBezTo>
                    <a:pt x="30256" y="11262"/>
                    <a:pt x="31590" y="9428"/>
                    <a:pt x="32858" y="7660"/>
                  </a:cubicBezTo>
                  <a:lnTo>
                    <a:pt x="33158" y="7226"/>
                  </a:lnTo>
                  <a:cubicBezTo>
                    <a:pt x="34259" y="5625"/>
                    <a:pt x="35426" y="3957"/>
                    <a:pt x="36927" y="2656"/>
                  </a:cubicBezTo>
                  <a:cubicBezTo>
                    <a:pt x="37899" y="1778"/>
                    <a:pt x="39873" y="370"/>
                    <a:pt x="42239" y="370"/>
                  </a:cubicBezTo>
                  <a:close/>
                  <a:moveTo>
                    <a:pt x="42217" y="0"/>
                  </a:moveTo>
                  <a:cubicBezTo>
                    <a:pt x="40340" y="0"/>
                    <a:pt x="38402" y="828"/>
                    <a:pt x="36660" y="2356"/>
                  </a:cubicBezTo>
                  <a:cubicBezTo>
                    <a:pt x="35126" y="3690"/>
                    <a:pt x="33958" y="5392"/>
                    <a:pt x="32824" y="7026"/>
                  </a:cubicBezTo>
                  <a:lnTo>
                    <a:pt x="32524" y="7460"/>
                  </a:lnTo>
                  <a:cubicBezTo>
                    <a:pt x="31257" y="9261"/>
                    <a:pt x="29989" y="10996"/>
                    <a:pt x="28254" y="12263"/>
                  </a:cubicBezTo>
                  <a:cubicBezTo>
                    <a:pt x="27800" y="12574"/>
                    <a:pt x="27398" y="12747"/>
                    <a:pt x="27071" y="12747"/>
                  </a:cubicBezTo>
                  <a:cubicBezTo>
                    <a:pt x="26942" y="12747"/>
                    <a:pt x="26824" y="12720"/>
                    <a:pt x="26720" y="12663"/>
                  </a:cubicBezTo>
                  <a:cubicBezTo>
                    <a:pt x="26220" y="12463"/>
                    <a:pt x="26086" y="11796"/>
                    <a:pt x="26120" y="11296"/>
                  </a:cubicBezTo>
                  <a:cubicBezTo>
                    <a:pt x="26120" y="11062"/>
                    <a:pt x="26153" y="10829"/>
                    <a:pt x="26220" y="10562"/>
                  </a:cubicBezTo>
                  <a:cubicBezTo>
                    <a:pt x="26286" y="10195"/>
                    <a:pt x="26320" y="9795"/>
                    <a:pt x="26320" y="9394"/>
                  </a:cubicBezTo>
                  <a:cubicBezTo>
                    <a:pt x="26253" y="8694"/>
                    <a:pt x="25886" y="8027"/>
                    <a:pt x="25319" y="7593"/>
                  </a:cubicBezTo>
                  <a:cubicBezTo>
                    <a:pt x="24723" y="7082"/>
                    <a:pt x="23982" y="6837"/>
                    <a:pt x="23219" y="6837"/>
                  </a:cubicBezTo>
                  <a:cubicBezTo>
                    <a:pt x="23085" y="6837"/>
                    <a:pt x="22951" y="6844"/>
                    <a:pt x="22817" y="6859"/>
                  </a:cubicBezTo>
                  <a:cubicBezTo>
                    <a:pt x="21383" y="7059"/>
                    <a:pt x="20082" y="8093"/>
                    <a:pt x="19315" y="9695"/>
                  </a:cubicBezTo>
                  <a:cubicBezTo>
                    <a:pt x="18614" y="11062"/>
                    <a:pt x="18414" y="12597"/>
                    <a:pt x="18214" y="14098"/>
                  </a:cubicBezTo>
                  <a:lnTo>
                    <a:pt x="17146" y="22404"/>
                  </a:lnTo>
                  <a:cubicBezTo>
                    <a:pt x="16946" y="23805"/>
                    <a:pt x="16579" y="25506"/>
                    <a:pt x="15278" y="26006"/>
                  </a:cubicBezTo>
                  <a:cubicBezTo>
                    <a:pt x="15047" y="26093"/>
                    <a:pt x="14811" y="26130"/>
                    <a:pt x="14576" y="26130"/>
                  </a:cubicBezTo>
                  <a:cubicBezTo>
                    <a:pt x="13730" y="26130"/>
                    <a:pt x="12906" y="25653"/>
                    <a:pt x="12410" y="25339"/>
                  </a:cubicBezTo>
                  <a:cubicBezTo>
                    <a:pt x="11075" y="24372"/>
                    <a:pt x="10041" y="23071"/>
                    <a:pt x="9408" y="21570"/>
                  </a:cubicBezTo>
                  <a:cubicBezTo>
                    <a:pt x="9308" y="21336"/>
                    <a:pt x="9207" y="21103"/>
                    <a:pt x="9141" y="20869"/>
                  </a:cubicBezTo>
                  <a:cubicBezTo>
                    <a:pt x="8740" y="19902"/>
                    <a:pt x="8374" y="18868"/>
                    <a:pt x="7473" y="18301"/>
                  </a:cubicBezTo>
                  <a:cubicBezTo>
                    <a:pt x="7048" y="18028"/>
                    <a:pt x="6575" y="17908"/>
                    <a:pt x="6095" y="17908"/>
                  </a:cubicBezTo>
                  <a:cubicBezTo>
                    <a:pt x="4991" y="17908"/>
                    <a:pt x="3854" y="18541"/>
                    <a:pt x="3203" y="19402"/>
                  </a:cubicBezTo>
                  <a:cubicBezTo>
                    <a:pt x="2469" y="20402"/>
                    <a:pt x="2269" y="21670"/>
                    <a:pt x="2102" y="22904"/>
                  </a:cubicBezTo>
                  <a:cubicBezTo>
                    <a:pt x="2069" y="23204"/>
                    <a:pt x="2036" y="23505"/>
                    <a:pt x="1969" y="23771"/>
                  </a:cubicBezTo>
                  <a:cubicBezTo>
                    <a:pt x="1" y="35246"/>
                    <a:pt x="2069" y="44119"/>
                    <a:pt x="7940" y="49490"/>
                  </a:cubicBezTo>
                  <a:lnTo>
                    <a:pt x="8007" y="49523"/>
                  </a:lnTo>
                  <a:cubicBezTo>
                    <a:pt x="10650" y="50926"/>
                    <a:pt x="13612" y="51659"/>
                    <a:pt x="16613" y="51659"/>
                  </a:cubicBezTo>
                  <a:cubicBezTo>
                    <a:pt x="16679" y="51659"/>
                    <a:pt x="16746" y="51659"/>
                    <a:pt x="16813" y="51658"/>
                  </a:cubicBezTo>
                  <a:cubicBezTo>
                    <a:pt x="18614" y="51658"/>
                    <a:pt x="20415" y="51491"/>
                    <a:pt x="22183" y="51158"/>
                  </a:cubicBezTo>
                  <a:cubicBezTo>
                    <a:pt x="27287" y="50124"/>
                    <a:pt x="31957" y="47722"/>
                    <a:pt x="35826" y="44253"/>
                  </a:cubicBezTo>
                  <a:cubicBezTo>
                    <a:pt x="36994" y="43319"/>
                    <a:pt x="37928" y="42151"/>
                    <a:pt x="38662" y="40817"/>
                  </a:cubicBezTo>
                  <a:cubicBezTo>
                    <a:pt x="39362" y="39449"/>
                    <a:pt x="39396" y="37815"/>
                    <a:pt x="38695" y="36414"/>
                  </a:cubicBezTo>
                  <a:cubicBezTo>
                    <a:pt x="37807" y="34814"/>
                    <a:pt x="35952" y="34162"/>
                    <a:pt x="34175" y="34162"/>
                  </a:cubicBezTo>
                  <a:cubicBezTo>
                    <a:pt x="33618" y="34162"/>
                    <a:pt x="33068" y="34226"/>
                    <a:pt x="32557" y="34346"/>
                  </a:cubicBezTo>
                  <a:cubicBezTo>
                    <a:pt x="32157" y="34412"/>
                    <a:pt x="31757" y="34546"/>
                    <a:pt x="31390" y="34646"/>
                  </a:cubicBezTo>
                  <a:cubicBezTo>
                    <a:pt x="30656" y="34879"/>
                    <a:pt x="29889" y="35046"/>
                    <a:pt x="29122" y="35113"/>
                  </a:cubicBezTo>
                  <a:cubicBezTo>
                    <a:pt x="29085" y="35114"/>
                    <a:pt x="29048" y="35115"/>
                    <a:pt x="29011" y="35115"/>
                  </a:cubicBezTo>
                  <a:cubicBezTo>
                    <a:pt x="27996" y="35115"/>
                    <a:pt x="26774" y="34676"/>
                    <a:pt x="26420" y="33678"/>
                  </a:cubicBezTo>
                  <a:cubicBezTo>
                    <a:pt x="26053" y="32611"/>
                    <a:pt x="26787" y="31444"/>
                    <a:pt x="27687" y="30876"/>
                  </a:cubicBezTo>
                  <a:cubicBezTo>
                    <a:pt x="28555" y="30376"/>
                    <a:pt x="29555" y="30076"/>
                    <a:pt x="30556" y="29909"/>
                  </a:cubicBezTo>
                  <a:lnTo>
                    <a:pt x="30956" y="29842"/>
                  </a:lnTo>
                  <a:cubicBezTo>
                    <a:pt x="34225" y="29142"/>
                    <a:pt x="37361" y="27874"/>
                    <a:pt x="40196" y="26140"/>
                  </a:cubicBezTo>
                  <a:cubicBezTo>
                    <a:pt x="41130" y="25539"/>
                    <a:pt x="43298" y="23972"/>
                    <a:pt x="42798" y="22003"/>
                  </a:cubicBezTo>
                  <a:cubicBezTo>
                    <a:pt x="42431" y="20502"/>
                    <a:pt x="40730" y="19902"/>
                    <a:pt x="39996" y="19735"/>
                  </a:cubicBezTo>
                  <a:cubicBezTo>
                    <a:pt x="39629" y="19635"/>
                    <a:pt x="39196" y="19535"/>
                    <a:pt x="38795" y="19468"/>
                  </a:cubicBezTo>
                  <a:cubicBezTo>
                    <a:pt x="38028" y="19368"/>
                    <a:pt x="37294" y="19168"/>
                    <a:pt x="36594" y="18868"/>
                  </a:cubicBezTo>
                  <a:cubicBezTo>
                    <a:pt x="36127" y="18634"/>
                    <a:pt x="35760" y="18301"/>
                    <a:pt x="35493" y="17867"/>
                  </a:cubicBezTo>
                  <a:cubicBezTo>
                    <a:pt x="35259" y="17500"/>
                    <a:pt x="35193" y="17033"/>
                    <a:pt x="35393" y="16633"/>
                  </a:cubicBezTo>
                  <a:cubicBezTo>
                    <a:pt x="35693" y="16166"/>
                    <a:pt x="36127" y="15832"/>
                    <a:pt x="36627" y="15632"/>
                  </a:cubicBezTo>
                  <a:cubicBezTo>
                    <a:pt x="39529" y="14131"/>
                    <a:pt x="42198" y="12230"/>
                    <a:pt x="44566" y="9995"/>
                  </a:cubicBezTo>
                  <a:cubicBezTo>
                    <a:pt x="46734" y="7893"/>
                    <a:pt x="47702" y="5992"/>
                    <a:pt x="47468" y="4191"/>
                  </a:cubicBezTo>
                  <a:cubicBezTo>
                    <a:pt x="47201" y="2022"/>
                    <a:pt x="45133" y="221"/>
                    <a:pt x="42731" y="21"/>
                  </a:cubicBezTo>
                  <a:cubicBezTo>
                    <a:pt x="42561" y="7"/>
                    <a:pt x="42389" y="0"/>
                    <a:pt x="422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051;p76">
              <a:extLst>
                <a:ext uri="{FF2B5EF4-FFF2-40B4-BE49-F238E27FC236}">
                  <a16:creationId xmlns:a16="http://schemas.microsoft.com/office/drawing/2014/main" id="{8BDC0F93-F046-D94D-A272-5770298E4823}"/>
                </a:ext>
              </a:extLst>
            </p:cNvPr>
            <p:cNvSpPr/>
            <p:nvPr/>
          </p:nvSpPr>
          <p:spPr>
            <a:xfrm>
              <a:off x="4705200" y="2472200"/>
              <a:ext cx="917350" cy="1280125"/>
            </a:xfrm>
            <a:custGeom>
              <a:avLst/>
              <a:gdLst/>
              <a:ahLst/>
              <a:cxnLst/>
              <a:rect l="l" t="t" r="r" b="b"/>
              <a:pathLst>
                <a:path w="36694" h="51205" extrusionOk="0">
                  <a:moveTo>
                    <a:pt x="36693" y="1"/>
                  </a:moveTo>
                  <a:lnTo>
                    <a:pt x="36526" y="101"/>
                  </a:lnTo>
                  <a:lnTo>
                    <a:pt x="36026" y="435"/>
                  </a:lnTo>
                  <a:cubicBezTo>
                    <a:pt x="35559" y="701"/>
                    <a:pt x="34892" y="1102"/>
                    <a:pt x="34058" y="1669"/>
                  </a:cubicBezTo>
                  <a:cubicBezTo>
                    <a:pt x="31723" y="3270"/>
                    <a:pt x="29488" y="5005"/>
                    <a:pt x="27420" y="6939"/>
                  </a:cubicBezTo>
                  <a:cubicBezTo>
                    <a:pt x="26086" y="8173"/>
                    <a:pt x="24718" y="9574"/>
                    <a:pt x="23250" y="11076"/>
                  </a:cubicBezTo>
                  <a:cubicBezTo>
                    <a:pt x="21816" y="12610"/>
                    <a:pt x="20248" y="14245"/>
                    <a:pt x="18714" y="16046"/>
                  </a:cubicBezTo>
                  <a:cubicBezTo>
                    <a:pt x="17046" y="17914"/>
                    <a:pt x="15511" y="19849"/>
                    <a:pt x="14077" y="21883"/>
                  </a:cubicBezTo>
                  <a:cubicBezTo>
                    <a:pt x="13343" y="22951"/>
                    <a:pt x="12676" y="24085"/>
                    <a:pt x="11976" y="25219"/>
                  </a:cubicBezTo>
                  <a:lnTo>
                    <a:pt x="9874" y="28688"/>
                  </a:lnTo>
                  <a:cubicBezTo>
                    <a:pt x="7206" y="33058"/>
                    <a:pt x="4737" y="37595"/>
                    <a:pt x="2569" y="42265"/>
                  </a:cubicBezTo>
                  <a:cubicBezTo>
                    <a:pt x="634" y="46568"/>
                    <a:pt x="834" y="47668"/>
                    <a:pt x="0" y="51171"/>
                  </a:cubicBezTo>
                  <a:lnTo>
                    <a:pt x="201" y="51204"/>
                  </a:lnTo>
                  <a:cubicBezTo>
                    <a:pt x="1034" y="47702"/>
                    <a:pt x="834" y="46668"/>
                    <a:pt x="2802" y="42331"/>
                  </a:cubicBezTo>
                  <a:cubicBezTo>
                    <a:pt x="4971" y="37695"/>
                    <a:pt x="7406" y="33158"/>
                    <a:pt x="10108" y="28788"/>
                  </a:cubicBezTo>
                  <a:lnTo>
                    <a:pt x="12176" y="25319"/>
                  </a:lnTo>
                  <a:cubicBezTo>
                    <a:pt x="12876" y="24185"/>
                    <a:pt x="13543" y="23084"/>
                    <a:pt x="14277" y="22017"/>
                  </a:cubicBezTo>
                  <a:cubicBezTo>
                    <a:pt x="15678" y="19982"/>
                    <a:pt x="17213" y="18047"/>
                    <a:pt x="18847" y="16179"/>
                  </a:cubicBezTo>
                  <a:cubicBezTo>
                    <a:pt x="20415" y="14411"/>
                    <a:pt x="21949" y="12743"/>
                    <a:pt x="23384" y="11209"/>
                  </a:cubicBezTo>
                  <a:cubicBezTo>
                    <a:pt x="24851" y="9708"/>
                    <a:pt x="26219" y="8307"/>
                    <a:pt x="27520" y="7073"/>
                  </a:cubicBezTo>
                  <a:cubicBezTo>
                    <a:pt x="29588" y="5138"/>
                    <a:pt x="31790" y="3370"/>
                    <a:pt x="34125" y="1736"/>
                  </a:cubicBezTo>
                  <a:cubicBezTo>
                    <a:pt x="34925" y="1168"/>
                    <a:pt x="35592" y="768"/>
                    <a:pt x="36026" y="468"/>
                  </a:cubicBezTo>
                  <a:lnTo>
                    <a:pt x="36526" y="134"/>
                  </a:lnTo>
                  <a:cubicBezTo>
                    <a:pt x="36593" y="101"/>
                    <a:pt x="36660" y="68"/>
                    <a:pt x="36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052;p76">
              <a:extLst>
                <a:ext uri="{FF2B5EF4-FFF2-40B4-BE49-F238E27FC236}">
                  <a16:creationId xmlns:a16="http://schemas.microsoft.com/office/drawing/2014/main" id="{B870C951-6DEC-A545-B80B-2378DC496176}"/>
                </a:ext>
              </a:extLst>
            </p:cNvPr>
            <p:cNvSpPr/>
            <p:nvPr/>
          </p:nvSpPr>
          <p:spPr>
            <a:xfrm>
              <a:off x="5057125" y="2603975"/>
              <a:ext cx="10850" cy="415325"/>
            </a:xfrm>
            <a:custGeom>
              <a:avLst/>
              <a:gdLst/>
              <a:ahLst/>
              <a:cxnLst/>
              <a:rect l="l" t="t" r="r" b="b"/>
              <a:pathLst>
                <a:path w="434" h="16613" extrusionOk="0">
                  <a:moveTo>
                    <a:pt x="134" y="0"/>
                  </a:moveTo>
                  <a:cubicBezTo>
                    <a:pt x="100" y="201"/>
                    <a:pt x="100" y="434"/>
                    <a:pt x="134" y="634"/>
                  </a:cubicBezTo>
                  <a:cubicBezTo>
                    <a:pt x="167" y="1068"/>
                    <a:pt x="200" y="1668"/>
                    <a:pt x="200" y="2435"/>
                  </a:cubicBezTo>
                  <a:cubicBezTo>
                    <a:pt x="234" y="3937"/>
                    <a:pt x="200" y="6005"/>
                    <a:pt x="134" y="8306"/>
                  </a:cubicBezTo>
                  <a:cubicBezTo>
                    <a:pt x="67" y="10608"/>
                    <a:pt x="0" y="12676"/>
                    <a:pt x="0" y="14177"/>
                  </a:cubicBezTo>
                  <a:cubicBezTo>
                    <a:pt x="0" y="14944"/>
                    <a:pt x="33" y="15545"/>
                    <a:pt x="33" y="15979"/>
                  </a:cubicBezTo>
                  <a:cubicBezTo>
                    <a:pt x="33" y="16179"/>
                    <a:pt x="33" y="16412"/>
                    <a:pt x="100" y="16612"/>
                  </a:cubicBezTo>
                  <a:cubicBezTo>
                    <a:pt x="100" y="16412"/>
                    <a:pt x="134" y="16179"/>
                    <a:pt x="134" y="15979"/>
                  </a:cubicBezTo>
                  <a:cubicBezTo>
                    <a:pt x="134" y="15512"/>
                    <a:pt x="167" y="14911"/>
                    <a:pt x="167" y="14177"/>
                  </a:cubicBezTo>
                  <a:cubicBezTo>
                    <a:pt x="200" y="12643"/>
                    <a:pt x="267" y="10608"/>
                    <a:pt x="367" y="8306"/>
                  </a:cubicBezTo>
                  <a:cubicBezTo>
                    <a:pt x="434" y="6005"/>
                    <a:pt x="434" y="3937"/>
                    <a:pt x="367" y="2435"/>
                  </a:cubicBezTo>
                  <a:cubicBezTo>
                    <a:pt x="334" y="1668"/>
                    <a:pt x="267" y="1068"/>
                    <a:pt x="234" y="634"/>
                  </a:cubicBezTo>
                  <a:cubicBezTo>
                    <a:pt x="200" y="434"/>
                    <a:pt x="167" y="201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053;p76">
              <a:extLst>
                <a:ext uri="{FF2B5EF4-FFF2-40B4-BE49-F238E27FC236}">
                  <a16:creationId xmlns:a16="http://schemas.microsoft.com/office/drawing/2014/main" id="{669773EA-87AB-EC47-9625-F772A96AC05E}"/>
                </a:ext>
              </a:extLst>
            </p:cNvPr>
            <p:cNvSpPr/>
            <p:nvPr/>
          </p:nvSpPr>
          <p:spPr>
            <a:xfrm>
              <a:off x="5059625" y="2987575"/>
              <a:ext cx="495375" cy="31725"/>
            </a:xfrm>
            <a:custGeom>
              <a:avLst/>
              <a:gdLst/>
              <a:ahLst/>
              <a:cxnLst/>
              <a:rect l="l" t="t" r="r" b="b"/>
              <a:pathLst>
                <a:path w="19815" h="1269" extrusionOk="0">
                  <a:moveTo>
                    <a:pt x="13743" y="1"/>
                  </a:moveTo>
                  <a:cubicBezTo>
                    <a:pt x="12551" y="1"/>
                    <a:pt x="11242" y="34"/>
                    <a:pt x="9874" y="101"/>
                  </a:cubicBezTo>
                  <a:cubicBezTo>
                    <a:pt x="7105" y="234"/>
                    <a:pt x="4637" y="468"/>
                    <a:pt x="2869" y="735"/>
                  </a:cubicBezTo>
                  <a:cubicBezTo>
                    <a:pt x="1968" y="868"/>
                    <a:pt x="1234" y="1001"/>
                    <a:pt x="734" y="1102"/>
                  </a:cubicBezTo>
                  <a:lnTo>
                    <a:pt x="167" y="1202"/>
                  </a:lnTo>
                  <a:cubicBezTo>
                    <a:pt x="100" y="1235"/>
                    <a:pt x="34" y="1235"/>
                    <a:pt x="0" y="1268"/>
                  </a:cubicBezTo>
                  <a:lnTo>
                    <a:pt x="200" y="1268"/>
                  </a:lnTo>
                  <a:lnTo>
                    <a:pt x="767" y="1168"/>
                  </a:lnTo>
                  <a:cubicBezTo>
                    <a:pt x="1268" y="1102"/>
                    <a:pt x="1968" y="1001"/>
                    <a:pt x="2869" y="901"/>
                  </a:cubicBezTo>
                  <a:cubicBezTo>
                    <a:pt x="4670" y="701"/>
                    <a:pt x="7139" y="468"/>
                    <a:pt x="9874" y="334"/>
                  </a:cubicBezTo>
                  <a:cubicBezTo>
                    <a:pt x="11697" y="245"/>
                    <a:pt x="13417" y="216"/>
                    <a:pt x="14895" y="216"/>
                  </a:cubicBezTo>
                  <a:cubicBezTo>
                    <a:pt x="15634" y="216"/>
                    <a:pt x="16312" y="223"/>
                    <a:pt x="16912" y="234"/>
                  </a:cubicBezTo>
                  <a:cubicBezTo>
                    <a:pt x="17813" y="268"/>
                    <a:pt x="18513" y="301"/>
                    <a:pt x="19014" y="334"/>
                  </a:cubicBezTo>
                  <a:lnTo>
                    <a:pt x="19614" y="368"/>
                  </a:lnTo>
                  <a:lnTo>
                    <a:pt x="19814" y="368"/>
                  </a:lnTo>
                  <a:cubicBezTo>
                    <a:pt x="19748" y="334"/>
                    <a:pt x="19681" y="334"/>
                    <a:pt x="19614" y="334"/>
                  </a:cubicBezTo>
                  <a:lnTo>
                    <a:pt x="19047" y="234"/>
                  </a:lnTo>
                  <a:cubicBezTo>
                    <a:pt x="18547" y="201"/>
                    <a:pt x="17813" y="134"/>
                    <a:pt x="16912" y="101"/>
                  </a:cubicBezTo>
                  <a:cubicBezTo>
                    <a:pt x="16012" y="34"/>
                    <a:pt x="14936" y="1"/>
                    <a:pt x="137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054;p76">
              <a:extLst>
                <a:ext uri="{FF2B5EF4-FFF2-40B4-BE49-F238E27FC236}">
                  <a16:creationId xmlns:a16="http://schemas.microsoft.com/office/drawing/2014/main" id="{60686C25-85AF-CD4E-B6FA-3059EB25DAA7}"/>
                </a:ext>
              </a:extLst>
            </p:cNvPr>
            <p:cNvSpPr/>
            <p:nvPr/>
          </p:nvSpPr>
          <p:spPr>
            <a:xfrm>
              <a:off x="4615975" y="2878325"/>
              <a:ext cx="160125" cy="642150"/>
            </a:xfrm>
            <a:custGeom>
              <a:avLst/>
              <a:gdLst/>
              <a:ahLst/>
              <a:cxnLst/>
              <a:rect l="l" t="t" r="r" b="b"/>
              <a:pathLst>
                <a:path w="6405" h="25686" extrusionOk="0">
                  <a:moveTo>
                    <a:pt x="0" y="1"/>
                  </a:moveTo>
                  <a:cubicBezTo>
                    <a:pt x="0" y="68"/>
                    <a:pt x="34" y="168"/>
                    <a:pt x="67" y="268"/>
                  </a:cubicBezTo>
                  <a:lnTo>
                    <a:pt x="234" y="1002"/>
                  </a:lnTo>
                  <a:cubicBezTo>
                    <a:pt x="434" y="1669"/>
                    <a:pt x="667" y="2603"/>
                    <a:pt x="968" y="3737"/>
                  </a:cubicBezTo>
                  <a:cubicBezTo>
                    <a:pt x="1535" y="6072"/>
                    <a:pt x="2302" y="9308"/>
                    <a:pt x="3102" y="12877"/>
                  </a:cubicBezTo>
                  <a:cubicBezTo>
                    <a:pt x="3903" y="16446"/>
                    <a:pt x="4670" y="19648"/>
                    <a:pt x="5304" y="21983"/>
                  </a:cubicBezTo>
                  <a:cubicBezTo>
                    <a:pt x="5604" y="23151"/>
                    <a:pt x="5871" y="24085"/>
                    <a:pt x="6071" y="24719"/>
                  </a:cubicBezTo>
                  <a:cubicBezTo>
                    <a:pt x="6171" y="25019"/>
                    <a:pt x="6238" y="25252"/>
                    <a:pt x="6305" y="25452"/>
                  </a:cubicBezTo>
                  <a:cubicBezTo>
                    <a:pt x="6338" y="25519"/>
                    <a:pt x="6371" y="25619"/>
                    <a:pt x="6405" y="25686"/>
                  </a:cubicBezTo>
                  <a:cubicBezTo>
                    <a:pt x="6405" y="25619"/>
                    <a:pt x="6371" y="25519"/>
                    <a:pt x="6371" y="25419"/>
                  </a:cubicBezTo>
                  <a:lnTo>
                    <a:pt x="6171" y="24685"/>
                  </a:lnTo>
                  <a:cubicBezTo>
                    <a:pt x="6004" y="24018"/>
                    <a:pt x="5738" y="23084"/>
                    <a:pt x="5471" y="21950"/>
                  </a:cubicBezTo>
                  <a:cubicBezTo>
                    <a:pt x="4870" y="19615"/>
                    <a:pt x="4136" y="16379"/>
                    <a:pt x="3303" y="12810"/>
                  </a:cubicBezTo>
                  <a:cubicBezTo>
                    <a:pt x="2502" y="9241"/>
                    <a:pt x="1735" y="6039"/>
                    <a:pt x="1101" y="3704"/>
                  </a:cubicBezTo>
                  <a:cubicBezTo>
                    <a:pt x="801" y="2536"/>
                    <a:pt x="534" y="1602"/>
                    <a:pt x="334" y="968"/>
                  </a:cubicBezTo>
                  <a:cubicBezTo>
                    <a:pt x="234" y="668"/>
                    <a:pt x="167" y="435"/>
                    <a:pt x="100" y="234"/>
                  </a:cubicBezTo>
                  <a:cubicBezTo>
                    <a:pt x="67" y="134"/>
                    <a:pt x="34" y="6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055;p76">
              <a:extLst>
                <a:ext uri="{FF2B5EF4-FFF2-40B4-BE49-F238E27FC236}">
                  <a16:creationId xmlns:a16="http://schemas.microsoft.com/office/drawing/2014/main" id="{BA15A9BB-71DC-DD43-8665-DDC37BA25EBC}"/>
                </a:ext>
              </a:extLst>
            </p:cNvPr>
            <p:cNvSpPr/>
            <p:nvPr/>
          </p:nvSpPr>
          <p:spPr>
            <a:xfrm>
              <a:off x="4776075" y="3404550"/>
              <a:ext cx="670500" cy="115925"/>
            </a:xfrm>
            <a:custGeom>
              <a:avLst/>
              <a:gdLst/>
              <a:ahLst/>
              <a:cxnLst/>
              <a:rect l="l" t="t" r="r" b="b"/>
              <a:pathLst>
                <a:path w="26820" h="4637" extrusionOk="0">
                  <a:moveTo>
                    <a:pt x="26820" y="0"/>
                  </a:moveTo>
                  <a:cubicBezTo>
                    <a:pt x="26720" y="0"/>
                    <a:pt x="26620" y="0"/>
                    <a:pt x="26553" y="34"/>
                  </a:cubicBezTo>
                  <a:lnTo>
                    <a:pt x="25752" y="134"/>
                  </a:lnTo>
                  <a:cubicBezTo>
                    <a:pt x="25052" y="200"/>
                    <a:pt x="24085" y="334"/>
                    <a:pt x="22884" y="534"/>
                  </a:cubicBezTo>
                  <a:cubicBezTo>
                    <a:pt x="20415" y="934"/>
                    <a:pt x="17080" y="1501"/>
                    <a:pt x="13377" y="2202"/>
                  </a:cubicBezTo>
                  <a:cubicBezTo>
                    <a:pt x="9708" y="2902"/>
                    <a:pt x="6339" y="3536"/>
                    <a:pt x="3937" y="3936"/>
                  </a:cubicBezTo>
                  <a:lnTo>
                    <a:pt x="1068" y="4437"/>
                  </a:lnTo>
                  <a:lnTo>
                    <a:pt x="268" y="4570"/>
                  </a:lnTo>
                  <a:cubicBezTo>
                    <a:pt x="168" y="4604"/>
                    <a:pt x="101" y="4604"/>
                    <a:pt x="1" y="4637"/>
                  </a:cubicBezTo>
                  <a:lnTo>
                    <a:pt x="268" y="4637"/>
                  </a:lnTo>
                  <a:lnTo>
                    <a:pt x="1068" y="4537"/>
                  </a:lnTo>
                  <a:cubicBezTo>
                    <a:pt x="1769" y="4437"/>
                    <a:pt x="2736" y="4303"/>
                    <a:pt x="3970" y="4103"/>
                  </a:cubicBezTo>
                  <a:cubicBezTo>
                    <a:pt x="6405" y="3736"/>
                    <a:pt x="9741" y="3136"/>
                    <a:pt x="13444" y="2435"/>
                  </a:cubicBezTo>
                  <a:cubicBezTo>
                    <a:pt x="17113" y="1735"/>
                    <a:pt x="20482" y="1134"/>
                    <a:pt x="22884" y="701"/>
                  </a:cubicBezTo>
                  <a:lnTo>
                    <a:pt x="25752" y="200"/>
                  </a:lnTo>
                  <a:lnTo>
                    <a:pt x="26553" y="67"/>
                  </a:lnTo>
                  <a:cubicBezTo>
                    <a:pt x="26653" y="67"/>
                    <a:pt x="26720" y="34"/>
                    <a:pt x="268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056;p76">
              <a:extLst>
                <a:ext uri="{FF2B5EF4-FFF2-40B4-BE49-F238E27FC236}">
                  <a16:creationId xmlns:a16="http://schemas.microsoft.com/office/drawing/2014/main" id="{27780F46-9551-5041-9324-9F48EB02178B}"/>
                </a:ext>
              </a:extLst>
            </p:cNvPr>
            <p:cNvSpPr/>
            <p:nvPr/>
          </p:nvSpPr>
          <p:spPr>
            <a:xfrm>
              <a:off x="2659575" y="707600"/>
              <a:ext cx="2116525" cy="4311475"/>
            </a:xfrm>
            <a:custGeom>
              <a:avLst/>
              <a:gdLst/>
              <a:ahLst/>
              <a:cxnLst/>
              <a:rect l="l" t="t" r="r" b="b"/>
              <a:pathLst>
                <a:path w="84661" h="172459" extrusionOk="0">
                  <a:moveTo>
                    <a:pt x="13348" y="1"/>
                  </a:moveTo>
                  <a:cubicBezTo>
                    <a:pt x="6371" y="1"/>
                    <a:pt x="667" y="5659"/>
                    <a:pt x="634" y="12677"/>
                  </a:cubicBezTo>
                  <a:lnTo>
                    <a:pt x="34" y="159382"/>
                  </a:lnTo>
                  <a:cubicBezTo>
                    <a:pt x="0" y="166420"/>
                    <a:pt x="5671" y="172158"/>
                    <a:pt x="12676" y="172191"/>
                  </a:cubicBezTo>
                  <a:lnTo>
                    <a:pt x="71218" y="172458"/>
                  </a:lnTo>
                  <a:cubicBezTo>
                    <a:pt x="71238" y="172458"/>
                    <a:pt x="71259" y="172458"/>
                    <a:pt x="71280" y="172458"/>
                  </a:cubicBezTo>
                  <a:cubicBezTo>
                    <a:pt x="78290" y="172458"/>
                    <a:pt x="83994" y="166800"/>
                    <a:pt x="84027" y="159782"/>
                  </a:cubicBezTo>
                  <a:lnTo>
                    <a:pt x="84627" y="13044"/>
                  </a:lnTo>
                  <a:cubicBezTo>
                    <a:pt x="84661" y="6005"/>
                    <a:pt x="78990" y="301"/>
                    <a:pt x="71952" y="268"/>
                  </a:cubicBezTo>
                  <a:lnTo>
                    <a:pt x="13410" y="1"/>
                  </a:lnTo>
                  <a:cubicBezTo>
                    <a:pt x="13389" y="1"/>
                    <a:pt x="13369" y="1"/>
                    <a:pt x="13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057;p76">
              <a:extLst>
                <a:ext uri="{FF2B5EF4-FFF2-40B4-BE49-F238E27FC236}">
                  <a16:creationId xmlns:a16="http://schemas.microsoft.com/office/drawing/2014/main" id="{F3F4382E-9D21-4242-A5C5-C40A54586EE8}"/>
                </a:ext>
              </a:extLst>
            </p:cNvPr>
            <p:cNvSpPr/>
            <p:nvPr/>
          </p:nvSpPr>
          <p:spPr>
            <a:xfrm>
              <a:off x="2756300" y="834375"/>
              <a:ext cx="1923075" cy="4032925"/>
            </a:xfrm>
            <a:custGeom>
              <a:avLst/>
              <a:gdLst/>
              <a:ahLst/>
              <a:cxnLst/>
              <a:rect l="l" t="t" r="r" b="b"/>
              <a:pathLst>
                <a:path w="76923" h="161317" extrusionOk="0">
                  <a:moveTo>
                    <a:pt x="9513" y="0"/>
                  </a:moveTo>
                  <a:cubicBezTo>
                    <a:pt x="4604" y="0"/>
                    <a:pt x="634" y="3990"/>
                    <a:pt x="601" y="8873"/>
                  </a:cubicBezTo>
                  <a:lnTo>
                    <a:pt x="1" y="152109"/>
                  </a:lnTo>
                  <a:cubicBezTo>
                    <a:pt x="1" y="157013"/>
                    <a:pt x="3970" y="161049"/>
                    <a:pt x="8907" y="161049"/>
                  </a:cubicBezTo>
                  <a:lnTo>
                    <a:pt x="67315" y="161316"/>
                  </a:lnTo>
                  <a:cubicBezTo>
                    <a:pt x="67336" y="161316"/>
                    <a:pt x="67356" y="161316"/>
                    <a:pt x="67377" y="161316"/>
                  </a:cubicBezTo>
                  <a:cubicBezTo>
                    <a:pt x="72253" y="161316"/>
                    <a:pt x="76255" y="157359"/>
                    <a:pt x="76255" y="152443"/>
                  </a:cubicBezTo>
                  <a:lnTo>
                    <a:pt x="76889" y="9240"/>
                  </a:lnTo>
                  <a:cubicBezTo>
                    <a:pt x="76922" y="4303"/>
                    <a:pt x="72919" y="267"/>
                    <a:pt x="67983" y="234"/>
                  </a:cubicBezTo>
                  <a:lnTo>
                    <a:pt x="56641" y="201"/>
                  </a:lnTo>
                  <a:cubicBezTo>
                    <a:pt x="55107" y="234"/>
                    <a:pt x="53839" y="1501"/>
                    <a:pt x="53873" y="3069"/>
                  </a:cubicBezTo>
                  <a:lnTo>
                    <a:pt x="53873" y="5104"/>
                  </a:lnTo>
                  <a:cubicBezTo>
                    <a:pt x="53906" y="6672"/>
                    <a:pt x="52672" y="7939"/>
                    <a:pt x="51104" y="7973"/>
                  </a:cubicBezTo>
                  <a:lnTo>
                    <a:pt x="28988" y="7873"/>
                  </a:lnTo>
                  <a:cubicBezTo>
                    <a:pt x="27420" y="7839"/>
                    <a:pt x="26219" y="6538"/>
                    <a:pt x="26253" y="5004"/>
                  </a:cubicBezTo>
                  <a:lnTo>
                    <a:pt x="26253" y="2936"/>
                  </a:lnTo>
                  <a:cubicBezTo>
                    <a:pt x="26286" y="1368"/>
                    <a:pt x="25052" y="67"/>
                    <a:pt x="23518" y="34"/>
                  </a:cubicBezTo>
                  <a:lnTo>
                    <a:pt x="19515" y="34"/>
                  </a:lnTo>
                  <a:lnTo>
                    <a:pt x="9574" y="0"/>
                  </a:lnTo>
                  <a:cubicBezTo>
                    <a:pt x="9554" y="0"/>
                    <a:pt x="9533" y="0"/>
                    <a:pt x="951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058;p76">
              <a:extLst>
                <a:ext uri="{FF2B5EF4-FFF2-40B4-BE49-F238E27FC236}">
                  <a16:creationId xmlns:a16="http://schemas.microsoft.com/office/drawing/2014/main" id="{EF892237-2EE6-474C-9738-FC17A569661D}"/>
                </a:ext>
              </a:extLst>
            </p:cNvPr>
            <p:cNvSpPr/>
            <p:nvPr/>
          </p:nvSpPr>
          <p:spPr>
            <a:xfrm>
              <a:off x="3584400" y="4548700"/>
              <a:ext cx="70075" cy="60375"/>
            </a:xfrm>
            <a:custGeom>
              <a:avLst/>
              <a:gdLst/>
              <a:ahLst/>
              <a:cxnLst/>
              <a:rect l="l" t="t" r="r" b="b"/>
              <a:pathLst>
                <a:path w="2803" h="2415" extrusionOk="0">
                  <a:moveTo>
                    <a:pt x="1602" y="0"/>
                  </a:moveTo>
                  <a:cubicBezTo>
                    <a:pt x="534" y="0"/>
                    <a:pt x="0" y="1268"/>
                    <a:pt x="734" y="2035"/>
                  </a:cubicBezTo>
                  <a:cubicBezTo>
                    <a:pt x="984" y="2297"/>
                    <a:pt x="1300" y="2415"/>
                    <a:pt x="1609" y="2415"/>
                  </a:cubicBezTo>
                  <a:cubicBezTo>
                    <a:pt x="2207" y="2415"/>
                    <a:pt x="2780" y="1972"/>
                    <a:pt x="2802" y="1268"/>
                  </a:cubicBezTo>
                  <a:cubicBezTo>
                    <a:pt x="2802" y="568"/>
                    <a:pt x="2269" y="34"/>
                    <a:pt x="16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059;p76">
              <a:extLst>
                <a:ext uri="{FF2B5EF4-FFF2-40B4-BE49-F238E27FC236}">
                  <a16:creationId xmlns:a16="http://schemas.microsoft.com/office/drawing/2014/main" id="{18BA6E0A-629D-1740-BCFE-57B777763585}"/>
                </a:ext>
              </a:extLst>
            </p:cNvPr>
            <p:cNvSpPr/>
            <p:nvPr/>
          </p:nvSpPr>
          <p:spPr>
            <a:xfrm>
              <a:off x="3676975" y="4549525"/>
              <a:ext cx="70900" cy="60175"/>
            </a:xfrm>
            <a:custGeom>
              <a:avLst/>
              <a:gdLst/>
              <a:ahLst/>
              <a:cxnLst/>
              <a:rect l="l" t="t" r="r" b="b"/>
              <a:pathLst>
                <a:path w="2836" h="2407" extrusionOk="0">
                  <a:moveTo>
                    <a:pt x="1635" y="1"/>
                  </a:moveTo>
                  <a:cubicBezTo>
                    <a:pt x="567" y="1"/>
                    <a:pt x="0" y="1268"/>
                    <a:pt x="734" y="2036"/>
                  </a:cubicBezTo>
                  <a:cubicBezTo>
                    <a:pt x="990" y="2291"/>
                    <a:pt x="1301" y="2406"/>
                    <a:pt x="1605" y="2406"/>
                  </a:cubicBezTo>
                  <a:cubicBezTo>
                    <a:pt x="2213" y="2406"/>
                    <a:pt x="2791" y="1947"/>
                    <a:pt x="2835" y="1235"/>
                  </a:cubicBezTo>
                  <a:cubicBezTo>
                    <a:pt x="2835" y="568"/>
                    <a:pt x="2302" y="1"/>
                    <a:pt x="16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060;p76">
              <a:extLst>
                <a:ext uri="{FF2B5EF4-FFF2-40B4-BE49-F238E27FC236}">
                  <a16:creationId xmlns:a16="http://schemas.microsoft.com/office/drawing/2014/main" id="{2B6639E9-42CE-0E45-8A91-1A9F09B7ED4F}"/>
                </a:ext>
              </a:extLst>
            </p:cNvPr>
            <p:cNvSpPr/>
            <p:nvPr/>
          </p:nvSpPr>
          <p:spPr>
            <a:xfrm>
              <a:off x="3770375" y="4549525"/>
              <a:ext cx="70900" cy="60400"/>
            </a:xfrm>
            <a:custGeom>
              <a:avLst/>
              <a:gdLst/>
              <a:ahLst/>
              <a:cxnLst/>
              <a:rect l="l" t="t" r="r" b="b"/>
              <a:pathLst>
                <a:path w="2836" h="2416" extrusionOk="0">
                  <a:moveTo>
                    <a:pt x="1635" y="1"/>
                  </a:moveTo>
                  <a:cubicBezTo>
                    <a:pt x="567" y="1"/>
                    <a:pt x="0" y="1268"/>
                    <a:pt x="734" y="2036"/>
                  </a:cubicBezTo>
                  <a:cubicBezTo>
                    <a:pt x="995" y="2297"/>
                    <a:pt x="1315" y="2415"/>
                    <a:pt x="1625" y="2415"/>
                  </a:cubicBezTo>
                  <a:cubicBezTo>
                    <a:pt x="2225" y="2415"/>
                    <a:pt x="2791" y="1972"/>
                    <a:pt x="2835" y="1268"/>
                  </a:cubicBezTo>
                  <a:cubicBezTo>
                    <a:pt x="2835" y="568"/>
                    <a:pt x="2302" y="34"/>
                    <a:pt x="16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061;p76">
              <a:extLst>
                <a:ext uri="{FF2B5EF4-FFF2-40B4-BE49-F238E27FC236}">
                  <a16:creationId xmlns:a16="http://schemas.microsoft.com/office/drawing/2014/main" id="{55395309-1EC1-1849-87D8-40FEA035E287}"/>
                </a:ext>
              </a:extLst>
            </p:cNvPr>
            <p:cNvSpPr/>
            <p:nvPr/>
          </p:nvSpPr>
          <p:spPr>
            <a:xfrm>
              <a:off x="4561750" y="2576450"/>
              <a:ext cx="29225" cy="23375"/>
            </a:xfrm>
            <a:custGeom>
              <a:avLst/>
              <a:gdLst/>
              <a:ahLst/>
              <a:cxnLst/>
              <a:rect l="l" t="t" r="r" b="b"/>
              <a:pathLst>
                <a:path w="1169" h="935" extrusionOk="0">
                  <a:moveTo>
                    <a:pt x="568" y="1"/>
                  </a:moveTo>
                  <a:cubicBezTo>
                    <a:pt x="1" y="34"/>
                    <a:pt x="1" y="901"/>
                    <a:pt x="568" y="935"/>
                  </a:cubicBezTo>
                  <a:cubicBezTo>
                    <a:pt x="1168" y="901"/>
                    <a:pt x="1168" y="34"/>
                    <a:pt x="5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062;p76">
              <a:extLst>
                <a:ext uri="{FF2B5EF4-FFF2-40B4-BE49-F238E27FC236}">
                  <a16:creationId xmlns:a16="http://schemas.microsoft.com/office/drawing/2014/main" id="{DEC152A2-29AB-CA44-A009-255032A1E180}"/>
                </a:ext>
              </a:extLst>
            </p:cNvPr>
            <p:cNvSpPr/>
            <p:nvPr/>
          </p:nvSpPr>
          <p:spPr>
            <a:xfrm>
              <a:off x="4560925" y="2655675"/>
              <a:ext cx="22550" cy="23375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501" y="1"/>
                  </a:moveTo>
                  <a:cubicBezTo>
                    <a:pt x="234" y="1"/>
                    <a:pt x="34" y="167"/>
                    <a:pt x="34" y="434"/>
                  </a:cubicBezTo>
                  <a:cubicBezTo>
                    <a:pt x="1" y="668"/>
                    <a:pt x="134" y="901"/>
                    <a:pt x="401" y="935"/>
                  </a:cubicBezTo>
                  <a:cubicBezTo>
                    <a:pt x="634" y="935"/>
                    <a:pt x="835" y="768"/>
                    <a:pt x="868" y="534"/>
                  </a:cubicBezTo>
                  <a:cubicBezTo>
                    <a:pt x="901" y="267"/>
                    <a:pt x="734" y="34"/>
                    <a:pt x="5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063;p76">
              <a:extLst>
                <a:ext uri="{FF2B5EF4-FFF2-40B4-BE49-F238E27FC236}">
                  <a16:creationId xmlns:a16="http://schemas.microsoft.com/office/drawing/2014/main" id="{023B9753-9DE3-3940-BD6F-D7C01EC92E03}"/>
                </a:ext>
              </a:extLst>
            </p:cNvPr>
            <p:cNvSpPr/>
            <p:nvPr/>
          </p:nvSpPr>
          <p:spPr>
            <a:xfrm>
              <a:off x="4544525" y="2734050"/>
              <a:ext cx="31175" cy="23425"/>
            </a:xfrm>
            <a:custGeom>
              <a:avLst/>
              <a:gdLst/>
              <a:ahLst/>
              <a:cxnLst/>
              <a:rect l="l" t="t" r="r" b="b"/>
              <a:pathLst>
                <a:path w="1247" h="937" extrusionOk="0">
                  <a:moveTo>
                    <a:pt x="688" y="0"/>
                  </a:moveTo>
                  <a:cubicBezTo>
                    <a:pt x="150" y="0"/>
                    <a:pt x="1" y="739"/>
                    <a:pt x="523" y="935"/>
                  </a:cubicBezTo>
                  <a:cubicBezTo>
                    <a:pt x="535" y="936"/>
                    <a:pt x="546" y="936"/>
                    <a:pt x="557" y="936"/>
                  </a:cubicBezTo>
                  <a:cubicBezTo>
                    <a:pt x="1097" y="936"/>
                    <a:pt x="1246" y="165"/>
                    <a:pt x="723" y="1"/>
                  </a:cubicBezTo>
                  <a:cubicBezTo>
                    <a:pt x="711" y="0"/>
                    <a:pt x="699" y="0"/>
                    <a:pt x="6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064;p76">
              <a:extLst>
                <a:ext uri="{FF2B5EF4-FFF2-40B4-BE49-F238E27FC236}">
                  <a16:creationId xmlns:a16="http://schemas.microsoft.com/office/drawing/2014/main" id="{2569EFCC-183D-1E47-B9FA-EF2354CF885D}"/>
                </a:ext>
              </a:extLst>
            </p:cNvPr>
            <p:cNvSpPr/>
            <p:nvPr/>
          </p:nvSpPr>
          <p:spPr>
            <a:xfrm>
              <a:off x="4525800" y="2810575"/>
              <a:ext cx="31275" cy="23700"/>
            </a:xfrm>
            <a:custGeom>
              <a:avLst/>
              <a:gdLst/>
              <a:ahLst/>
              <a:cxnLst/>
              <a:rect l="l" t="t" r="r" b="b"/>
              <a:pathLst>
                <a:path w="1251" h="948" extrusionOk="0">
                  <a:moveTo>
                    <a:pt x="648" y="0"/>
                  </a:moveTo>
                  <a:cubicBezTo>
                    <a:pt x="180" y="0"/>
                    <a:pt x="0" y="723"/>
                    <a:pt x="472" y="943"/>
                  </a:cubicBezTo>
                  <a:cubicBezTo>
                    <a:pt x="495" y="946"/>
                    <a:pt x="518" y="947"/>
                    <a:pt x="540" y="947"/>
                  </a:cubicBezTo>
                  <a:cubicBezTo>
                    <a:pt x="1057" y="947"/>
                    <a:pt x="1250" y="233"/>
                    <a:pt x="738" y="9"/>
                  </a:cubicBezTo>
                  <a:cubicBezTo>
                    <a:pt x="707" y="3"/>
                    <a:pt x="677" y="0"/>
                    <a:pt x="6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065;p76">
              <a:extLst>
                <a:ext uri="{FF2B5EF4-FFF2-40B4-BE49-F238E27FC236}">
                  <a16:creationId xmlns:a16="http://schemas.microsoft.com/office/drawing/2014/main" id="{E9BC21C2-4031-D342-9AAD-D95AA1CF703C}"/>
                </a:ext>
              </a:extLst>
            </p:cNvPr>
            <p:cNvSpPr/>
            <p:nvPr/>
          </p:nvSpPr>
          <p:spPr>
            <a:xfrm>
              <a:off x="4498375" y="2884500"/>
              <a:ext cx="30125" cy="24300"/>
            </a:xfrm>
            <a:custGeom>
              <a:avLst/>
              <a:gdLst/>
              <a:ahLst/>
              <a:cxnLst/>
              <a:rect l="l" t="t" r="r" b="b"/>
              <a:pathLst>
                <a:path w="1205" h="972" extrusionOk="0">
                  <a:moveTo>
                    <a:pt x="621" y="1"/>
                  </a:moveTo>
                  <a:cubicBezTo>
                    <a:pt x="549" y="1"/>
                    <a:pt x="475" y="17"/>
                    <a:pt x="401" y="54"/>
                  </a:cubicBezTo>
                  <a:cubicBezTo>
                    <a:pt x="1" y="254"/>
                    <a:pt x="68" y="855"/>
                    <a:pt x="501" y="955"/>
                  </a:cubicBezTo>
                  <a:cubicBezTo>
                    <a:pt x="542" y="966"/>
                    <a:pt x="584" y="972"/>
                    <a:pt x="625" y="972"/>
                  </a:cubicBezTo>
                  <a:cubicBezTo>
                    <a:pt x="822" y="972"/>
                    <a:pt x="1013" y="847"/>
                    <a:pt x="1068" y="655"/>
                  </a:cubicBezTo>
                  <a:cubicBezTo>
                    <a:pt x="1204" y="328"/>
                    <a:pt x="940" y="1"/>
                    <a:pt x="6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066;p76">
              <a:extLst>
                <a:ext uri="{FF2B5EF4-FFF2-40B4-BE49-F238E27FC236}">
                  <a16:creationId xmlns:a16="http://schemas.microsoft.com/office/drawing/2014/main" id="{DEAAE978-F3EB-9A41-8A85-07F736E30400}"/>
                </a:ext>
              </a:extLst>
            </p:cNvPr>
            <p:cNvSpPr/>
            <p:nvPr/>
          </p:nvSpPr>
          <p:spPr>
            <a:xfrm>
              <a:off x="4468450" y="2958775"/>
              <a:ext cx="28400" cy="21600"/>
            </a:xfrm>
            <a:custGeom>
              <a:avLst/>
              <a:gdLst/>
              <a:ahLst/>
              <a:cxnLst/>
              <a:rect l="l" t="t" r="r" b="b"/>
              <a:pathLst>
                <a:path w="1136" h="864" extrusionOk="0">
                  <a:moveTo>
                    <a:pt x="638" y="0"/>
                  </a:moveTo>
                  <a:cubicBezTo>
                    <a:pt x="242" y="0"/>
                    <a:pt x="1" y="550"/>
                    <a:pt x="364" y="853"/>
                  </a:cubicBezTo>
                  <a:cubicBezTo>
                    <a:pt x="400" y="860"/>
                    <a:pt x="435" y="863"/>
                    <a:pt x="469" y="863"/>
                  </a:cubicBezTo>
                  <a:cubicBezTo>
                    <a:pt x="904" y="863"/>
                    <a:pt x="1136" y="297"/>
                    <a:pt x="764" y="19"/>
                  </a:cubicBezTo>
                  <a:cubicBezTo>
                    <a:pt x="721" y="6"/>
                    <a:pt x="679" y="0"/>
                    <a:pt x="6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067;p76">
              <a:extLst>
                <a:ext uri="{FF2B5EF4-FFF2-40B4-BE49-F238E27FC236}">
                  <a16:creationId xmlns:a16="http://schemas.microsoft.com/office/drawing/2014/main" id="{D7B589A0-52BA-8B45-938E-09A77BC3128F}"/>
                </a:ext>
              </a:extLst>
            </p:cNvPr>
            <p:cNvSpPr/>
            <p:nvPr/>
          </p:nvSpPr>
          <p:spPr>
            <a:xfrm>
              <a:off x="4431675" y="3026925"/>
              <a:ext cx="27700" cy="22725"/>
            </a:xfrm>
            <a:custGeom>
              <a:avLst/>
              <a:gdLst/>
              <a:ahLst/>
              <a:cxnLst/>
              <a:rect l="l" t="t" r="r" b="b"/>
              <a:pathLst>
                <a:path w="1108" h="909" extrusionOk="0">
                  <a:moveTo>
                    <a:pt x="532" y="0"/>
                  </a:moveTo>
                  <a:cubicBezTo>
                    <a:pt x="380" y="0"/>
                    <a:pt x="225" y="91"/>
                    <a:pt x="134" y="228"/>
                  </a:cubicBezTo>
                  <a:cubicBezTo>
                    <a:pt x="0" y="428"/>
                    <a:pt x="34" y="695"/>
                    <a:pt x="234" y="862"/>
                  </a:cubicBezTo>
                  <a:cubicBezTo>
                    <a:pt x="303" y="894"/>
                    <a:pt x="371" y="909"/>
                    <a:pt x="435" y="909"/>
                  </a:cubicBezTo>
                  <a:cubicBezTo>
                    <a:pt x="837" y="909"/>
                    <a:pt x="1108" y="349"/>
                    <a:pt x="734" y="61"/>
                  </a:cubicBezTo>
                  <a:cubicBezTo>
                    <a:pt x="671" y="19"/>
                    <a:pt x="602" y="0"/>
                    <a:pt x="5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068;p76">
              <a:extLst>
                <a:ext uri="{FF2B5EF4-FFF2-40B4-BE49-F238E27FC236}">
                  <a16:creationId xmlns:a16="http://schemas.microsoft.com/office/drawing/2014/main" id="{7598A786-4E07-0B49-A798-FF64F337FE24}"/>
                </a:ext>
              </a:extLst>
            </p:cNvPr>
            <p:cNvSpPr/>
            <p:nvPr/>
          </p:nvSpPr>
          <p:spPr>
            <a:xfrm>
              <a:off x="4383300" y="3091900"/>
              <a:ext cx="30800" cy="22675"/>
            </a:xfrm>
            <a:custGeom>
              <a:avLst/>
              <a:gdLst/>
              <a:ahLst/>
              <a:cxnLst/>
              <a:rect l="l" t="t" r="r" b="b"/>
              <a:pathLst>
                <a:path w="1232" h="907" extrusionOk="0">
                  <a:moveTo>
                    <a:pt x="659" y="0"/>
                  </a:moveTo>
                  <a:cubicBezTo>
                    <a:pt x="270" y="0"/>
                    <a:pt x="0" y="497"/>
                    <a:pt x="334" y="831"/>
                  </a:cubicBezTo>
                  <a:cubicBezTo>
                    <a:pt x="421" y="884"/>
                    <a:pt x="508" y="907"/>
                    <a:pt x="589" y="907"/>
                  </a:cubicBezTo>
                  <a:cubicBezTo>
                    <a:pt x="971" y="907"/>
                    <a:pt x="1232" y="394"/>
                    <a:pt x="901" y="64"/>
                  </a:cubicBezTo>
                  <a:cubicBezTo>
                    <a:pt x="818" y="20"/>
                    <a:pt x="737" y="0"/>
                    <a:pt x="6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069;p76">
              <a:extLst>
                <a:ext uri="{FF2B5EF4-FFF2-40B4-BE49-F238E27FC236}">
                  <a16:creationId xmlns:a16="http://schemas.microsoft.com/office/drawing/2014/main" id="{0F0DAFAE-374D-E249-957A-97340DD3A12D}"/>
                </a:ext>
              </a:extLst>
            </p:cNvPr>
            <p:cNvSpPr/>
            <p:nvPr/>
          </p:nvSpPr>
          <p:spPr>
            <a:xfrm>
              <a:off x="4332625" y="3152775"/>
              <a:ext cx="30500" cy="22375"/>
            </a:xfrm>
            <a:custGeom>
              <a:avLst/>
              <a:gdLst/>
              <a:ahLst/>
              <a:cxnLst/>
              <a:rect l="l" t="t" r="r" b="b"/>
              <a:pathLst>
                <a:path w="1220" h="895" extrusionOk="0">
                  <a:moveTo>
                    <a:pt x="655" y="1"/>
                  </a:moveTo>
                  <a:cubicBezTo>
                    <a:pt x="302" y="1"/>
                    <a:pt x="0" y="452"/>
                    <a:pt x="293" y="798"/>
                  </a:cubicBezTo>
                  <a:cubicBezTo>
                    <a:pt x="388" y="866"/>
                    <a:pt x="485" y="895"/>
                    <a:pt x="577" y="895"/>
                  </a:cubicBezTo>
                  <a:cubicBezTo>
                    <a:pt x="939" y="895"/>
                    <a:pt x="1219" y="443"/>
                    <a:pt x="927" y="98"/>
                  </a:cubicBezTo>
                  <a:cubicBezTo>
                    <a:pt x="839" y="30"/>
                    <a:pt x="745" y="1"/>
                    <a:pt x="65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070;p76">
              <a:extLst>
                <a:ext uri="{FF2B5EF4-FFF2-40B4-BE49-F238E27FC236}">
                  <a16:creationId xmlns:a16="http://schemas.microsoft.com/office/drawing/2014/main" id="{977A9A6E-F552-6D43-9723-13183BFBB47A}"/>
                </a:ext>
              </a:extLst>
            </p:cNvPr>
            <p:cNvSpPr/>
            <p:nvPr/>
          </p:nvSpPr>
          <p:spPr>
            <a:xfrm>
              <a:off x="4276825" y="3208850"/>
              <a:ext cx="28100" cy="22050"/>
            </a:xfrm>
            <a:custGeom>
              <a:avLst/>
              <a:gdLst/>
              <a:ahLst/>
              <a:cxnLst/>
              <a:rect l="l" t="t" r="r" b="b"/>
              <a:pathLst>
                <a:path w="1124" h="882" extrusionOk="0">
                  <a:moveTo>
                    <a:pt x="641" y="1"/>
                  </a:moveTo>
                  <a:cubicBezTo>
                    <a:pt x="295" y="1"/>
                    <a:pt x="1" y="398"/>
                    <a:pt x="257" y="757"/>
                  </a:cubicBezTo>
                  <a:cubicBezTo>
                    <a:pt x="340" y="840"/>
                    <a:pt x="457" y="882"/>
                    <a:pt x="574" y="882"/>
                  </a:cubicBezTo>
                  <a:cubicBezTo>
                    <a:pt x="690" y="882"/>
                    <a:pt x="807" y="840"/>
                    <a:pt x="890" y="757"/>
                  </a:cubicBezTo>
                  <a:cubicBezTo>
                    <a:pt x="1091" y="590"/>
                    <a:pt x="1124" y="323"/>
                    <a:pt x="957" y="123"/>
                  </a:cubicBezTo>
                  <a:cubicBezTo>
                    <a:pt x="856" y="37"/>
                    <a:pt x="746" y="1"/>
                    <a:pt x="6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071;p76">
              <a:extLst>
                <a:ext uri="{FF2B5EF4-FFF2-40B4-BE49-F238E27FC236}">
                  <a16:creationId xmlns:a16="http://schemas.microsoft.com/office/drawing/2014/main" id="{C5593CCF-3DC4-D24B-B33F-D18412AD2A3A}"/>
                </a:ext>
              </a:extLst>
            </p:cNvPr>
            <p:cNvSpPr/>
            <p:nvPr/>
          </p:nvSpPr>
          <p:spPr>
            <a:xfrm>
              <a:off x="4214250" y="3256900"/>
              <a:ext cx="31475" cy="24500"/>
            </a:xfrm>
            <a:custGeom>
              <a:avLst/>
              <a:gdLst/>
              <a:ahLst/>
              <a:cxnLst/>
              <a:rect l="l" t="t" r="r" b="b"/>
              <a:pathLst>
                <a:path w="1259" h="980" extrusionOk="0">
                  <a:moveTo>
                    <a:pt x="620" y="1"/>
                  </a:moveTo>
                  <a:cubicBezTo>
                    <a:pt x="211" y="1"/>
                    <a:pt x="0" y="512"/>
                    <a:pt x="291" y="836"/>
                  </a:cubicBezTo>
                  <a:cubicBezTo>
                    <a:pt x="383" y="928"/>
                    <a:pt x="505" y="979"/>
                    <a:pt x="629" y="979"/>
                  </a:cubicBezTo>
                  <a:cubicBezTo>
                    <a:pt x="731" y="979"/>
                    <a:pt x="835" y="945"/>
                    <a:pt x="925" y="869"/>
                  </a:cubicBezTo>
                  <a:cubicBezTo>
                    <a:pt x="1259" y="603"/>
                    <a:pt x="1092" y="35"/>
                    <a:pt x="658" y="2"/>
                  </a:cubicBezTo>
                  <a:cubicBezTo>
                    <a:pt x="645" y="1"/>
                    <a:pt x="632" y="1"/>
                    <a:pt x="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072;p76">
              <a:extLst>
                <a:ext uri="{FF2B5EF4-FFF2-40B4-BE49-F238E27FC236}">
                  <a16:creationId xmlns:a16="http://schemas.microsoft.com/office/drawing/2014/main" id="{0D48E980-10EB-5E41-81E0-BAD881EC7593}"/>
                </a:ext>
              </a:extLst>
            </p:cNvPr>
            <p:cNvSpPr/>
            <p:nvPr/>
          </p:nvSpPr>
          <p:spPr>
            <a:xfrm>
              <a:off x="4153125" y="3304150"/>
              <a:ext cx="26700" cy="21475"/>
            </a:xfrm>
            <a:custGeom>
              <a:avLst/>
              <a:gdLst/>
              <a:ahLst/>
              <a:cxnLst/>
              <a:rect l="l" t="t" r="r" b="b"/>
              <a:pathLst>
                <a:path w="1068" h="859" extrusionOk="0">
                  <a:moveTo>
                    <a:pt x="561" y="0"/>
                  </a:moveTo>
                  <a:cubicBezTo>
                    <a:pt x="472" y="0"/>
                    <a:pt x="381" y="27"/>
                    <a:pt x="301" y="80"/>
                  </a:cubicBezTo>
                  <a:cubicBezTo>
                    <a:pt x="68" y="214"/>
                    <a:pt x="1" y="480"/>
                    <a:pt x="101" y="681"/>
                  </a:cubicBezTo>
                  <a:cubicBezTo>
                    <a:pt x="207" y="806"/>
                    <a:pt x="338" y="859"/>
                    <a:pt x="465" y="859"/>
                  </a:cubicBezTo>
                  <a:cubicBezTo>
                    <a:pt x="778" y="859"/>
                    <a:pt x="1068" y="536"/>
                    <a:pt x="902" y="180"/>
                  </a:cubicBezTo>
                  <a:cubicBezTo>
                    <a:pt x="822" y="60"/>
                    <a:pt x="693" y="0"/>
                    <a:pt x="5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073;p76">
              <a:extLst>
                <a:ext uri="{FF2B5EF4-FFF2-40B4-BE49-F238E27FC236}">
                  <a16:creationId xmlns:a16="http://schemas.microsoft.com/office/drawing/2014/main" id="{445C3BEE-54F2-EC40-A528-3A1FE6AB94E0}"/>
                </a:ext>
              </a:extLst>
            </p:cNvPr>
            <p:cNvSpPr/>
            <p:nvPr/>
          </p:nvSpPr>
          <p:spPr>
            <a:xfrm>
              <a:off x="4084125" y="3344200"/>
              <a:ext cx="24875" cy="19150"/>
            </a:xfrm>
            <a:custGeom>
              <a:avLst/>
              <a:gdLst/>
              <a:ahLst/>
              <a:cxnLst/>
              <a:rect l="l" t="t" r="r" b="b"/>
              <a:pathLst>
                <a:path w="995" h="766" extrusionOk="0">
                  <a:moveTo>
                    <a:pt x="558" y="1"/>
                  </a:moveTo>
                  <a:cubicBezTo>
                    <a:pt x="271" y="1"/>
                    <a:pt x="1" y="259"/>
                    <a:pt x="92" y="580"/>
                  </a:cubicBezTo>
                  <a:cubicBezTo>
                    <a:pt x="189" y="709"/>
                    <a:pt x="321" y="765"/>
                    <a:pt x="452" y="765"/>
                  </a:cubicBezTo>
                  <a:cubicBezTo>
                    <a:pt x="725" y="765"/>
                    <a:pt x="994" y="518"/>
                    <a:pt x="926" y="179"/>
                  </a:cubicBezTo>
                  <a:cubicBezTo>
                    <a:pt x="822" y="54"/>
                    <a:pt x="688" y="1"/>
                    <a:pt x="5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074;p76">
              <a:extLst>
                <a:ext uri="{FF2B5EF4-FFF2-40B4-BE49-F238E27FC236}">
                  <a16:creationId xmlns:a16="http://schemas.microsoft.com/office/drawing/2014/main" id="{3F5EA0F2-0E04-E549-9652-ECFF8B765F76}"/>
                </a:ext>
              </a:extLst>
            </p:cNvPr>
            <p:cNvSpPr/>
            <p:nvPr/>
          </p:nvSpPr>
          <p:spPr>
            <a:xfrm>
              <a:off x="4011375" y="3375225"/>
              <a:ext cx="26350" cy="21200"/>
            </a:xfrm>
            <a:custGeom>
              <a:avLst/>
              <a:gdLst/>
              <a:ahLst/>
              <a:cxnLst/>
              <a:rect l="l" t="t" r="r" b="b"/>
              <a:pathLst>
                <a:path w="1054" h="848" extrusionOk="0">
                  <a:moveTo>
                    <a:pt x="554" y="1"/>
                  </a:moveTo>
                  <a:cubicBezTo>
                    <a:pt x="492" y="1"/>
                    <a:pt x="428" y="13"/>
                    <a:pt x="367" y="39"/>
                  </a:cubicBezTo>
                  <a:cubicBezTo>
                    <a:pt x="134" y="139"/>
                    <a:pt x="0" y="373"/>
                    <a:pt x="67" y="606"/>
                  </a:cubicBezTo>
                  <a:cubicBezTo>
                    <a:pt x="175" y="774"/>
                    <a:pt x="339" y="847"/>
                    <a:pt x="498" y="847"/>
                  </a:cubicBezTo>
                  <a:cubicBezTo>
                    <a:pt x="783" y="847"/>
                    <a:pt x="1053" y="615"/>
                    <a:pt x="968" y="273"/>
                  </a:cubicBezTo>
                  <a:cubicBezTo>
                    <a:pt x="894" y="100"/>
                    <a:pt x="729" y="1"/>
                    <a:pt x="5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075;p76">
              <a:extLst>
                <a:ext uri="{FF2B5EF4-FFF2-40B4-BE49-F238E27FC236}">
                  <a16:creationId xmlns:a16="http://schemas.microsoft.com/office/drawing/2014/main" id="{4B823868-6001-1D4B-9AE1-0A2153C613F2}"/>
                </a:ext>
              </a:extLst>
            </p:cNvPr>
            <p:cNvSpPr/>
            <p:nvPr/>
          </p:nvSpPr>
          <p:spPr>
            <a:xfrm>
              <a:off x="3936950" y="3400975"/>
              <a:ext cx="25425" cy="21100"/>
            </a:xfrm>
            <a:custGeom>
              <a:avLst/>
              <a:gdLst/>
              <a:ahLst/>
              <a:cxnLst/>
              <a:rect l="l" t="t" r="r" b="b"/>
              <a:pathLst>
                <a:path w="1017" h="844" extrusionOk="0">
                  <a:moveTo>
                    <a:pt x="547" y="0"/>
                  </a:moveTo>
                  <a:cubicBezTo>
                    <a:pt x="276" y="0"/>
                    <a:pt x="1" y="215"/>
                    <a:pt x="42" y="544"/>
                  </a:cubicBezTo>
                  <a:cubicBezTo>
                    <a:pt x="133" y="752"/>
                    <a:pt x="306" y="844"/>
                    <a:pt x="479" y="844"/>
                  </a:cubicBezTo>
                  <a:cubicBezTo>
                    <a:pt x="748" y="844"/>
                    <a:pt x="1016" y="622"/>
                    <a:pt x="976" y="277"/>
                  </a:cubicBezTo>
                  <a:cubicBezTo>
                    <a:pt x="886" y="84"/>
                    <a:pt x="717" y="0"/>
                    <a:pt x="5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076;p76">
              <a:extLst>
                <a:ext uri="{FF2B5EF4-FFF2-40B4-BE49-F238E27FC236}">
                  <a16:creationId xmlns:a16="http://schemas.microsoft.com/office/drawing/2014/main" id="{30B9107E-1B1B-C748-A812-43BB7A2D2089}"/>
                </a:ext>
              </a:extLst>
            </p:cNvPr>
            <p:cNvSpPr/>
            <p:nvPr/>
          </p:nvSpPr>
          <p:spPr>
            <a:xfrm>
              <a:off x="3860775" y="3420075"/>
              <a:ext cx="23850" cy="20175"/>
            </a:xfrm>
            <a:custGeom>
              <a:avLst/>
              <a:gdLst/>
              <a:ahLst/>
              <a:cxnLst/>
              <a:rect l="l" t="t" r="r" b="b"/>
              <a:pathLst>
                <a:path w="954" h="807" extrusionOk="0">
                  <a:moveTo>
                    <a:pt x="492" y="1"/>
                  </a:moveTo>
                  <a:cubicBezTo>
                    <a:pt x="243" y="1"/>
                    <a:pt x="1" y="175"/>
                    <a:pt x="20" y="480"/>
                  </a:cubicBezTo>
                  <a:cubicBezTo>
                    <a:pt x="91" y="706"/>
                    <a:pt x="269" y="807"/>
                    <a:pt x="451" y="807"/>
                  </a:cubicBezTo>
                  <a:cubicBezTo>
                    <a:pt x="699" y="807"/>
                    <a:pt x="954" y="621"/>
                    <a:pt x="954" y="313"/>
                  </a:cubicBezTo>
                  <a:cubicBezTo>
                    <a:pt x="868" y="99"/>
                    <a:pt x="678" y="1"/>
                    <a:pt x="4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077;p76">
              <a:extLst>
                <a:ext uri="{FF2B5EF4-FFF2-40B4-BE49-F238E27FC236}">
                  <a16:creationId xmlns:a16="http://schemas.microsoft.com/office/drawing/2014/main" id="{B231C9AE-E0F5-B143-B4FE-228D00BAEB41}"/>
                </a:ext>
              </a:extLst>
            </p:cNvPr>
            <p:cNvSpPr/>
            <p:nvPr/>
          </p:nvSpPr>
          <p:spPr>
            <a:xfrm>
              <a:off x="3782875" y="3430950"/>
              <a:ext cx="23375" cy="21100"/>
            </a:xfrm>
            <a:custGeom>
              <a:avLst/>
              <a:gdLst/>
              <a:ahLst/>
              <a:cxnLst/>
              <a:rect l="l" t="t" r="r" b="b"/>
              <a:pathLst>
                <a:path w="935" h="844" extrusionOk="0">
                  <a:moveTo>
                    <a:pt x="475" y="0"/>
                  </a:moveTo>
                  <a:cubicBezTo>
                    <a:pt x="237" y="0"/>
                    <a:pt x="0" y="170"/>
                    <a:pt x="0" y="479"/>
                  </a:cubicBezTo>
                  <a:cubicBezTo>
                    <a:pt x="47" y="725"/>
                    <a:pt x="243" y="844"/>
                    <a:pt x="443" y="844"/>
                  </a:cubicBezTo>
                  <a:cubicBezTo>
                    <a:pt x="677" y="844"/>
                    <a:pt x="916" y="684"/>
                    <a:pt x="934" y="379"/>
                  </a:cubicBezTo>
                  <a:cubicBezTo>
                    <a:pt x="874" y="120"/>
                    <a:pt x="674" y="0"/>
                    <a:pt x="4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078;p76">
              <a:extLst>
                <a:ext uri="{FF2B5EF4-FFF2-40B4-BE49-F238E27FC236}">
                  <a16:creationId xmlns:a16="http://schemas.microsoft.com/office/drawing/2014/main" id="{07CD5023-5D79-BA45-BE82-71E44D9A4074}"/>
                </a:ext>
              </a:extLst>
            </p:cNvPr>
            <p:cNvSpPr/>
            <p:nvPr/>
          </p:nvSpPr>
          <p:spPr>
            <a:xfrm>
              <a:off x="3703650" y="3435600"/>
              <a:ext cx="23375" cy="20675"/>
            </a:xfrm>
            <a:custGeom>
              <a:avLst/>
              <a:gdLst/>
              <a:ahLst/>
              <a:cxnLst/>
              <a:rect l="l" t="t" r="r" b="b"/>
              <a:pathLst>
                <a:path w="935" h="827" extrusionOk="0">
                  <a:moveTo>
                    <a:pt x="467" y="1"/>
                  </a:moveTo>
                  <a:cubicBezTo>
                    <a:pt x="251" y="1"/>
                    <a:pt x="34" y="143"/>
                    <a:pt x="0" y="426"/>
                  </a:cubicBezTo>
                  <a:cubicBezTo>
                    <a:pt x="34" y="693"/>
                    <a:pt x="251" y="826"/>
                    <a:pt x="467" y="826"/>
                  </a:cubicBezTo>
                  <a:cubicBezTo>
                    <a:pt x="684" y="826"/>
                    <a:pt x="901" y="693"/>
                    <a:pt x="934" y="426"/>
                  </a:cubicBezTo>
                  <a:cubicBezTo>
                    <a:pt x="901" y="143"/>
                    <a:pt x="684" y="1"/>
                    <a:pt x="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079;p76">
              <a:extLst>
                <a:ext uri="{FF2B5EF4-FFF2-40B4-BE49-F238E27FC236}">
                  <a16:creationId xmlns:a16="http://schemas.microsoft.com/office/drawing/2014/main" id="{16B00922-3A67-E048-AD62-A530168B506F}"/>
                </a:ext>
              </a:extLst>
            </p:cNvPr>
            <p:cNvSpPr/>
            <p:nvPr/>
          </p:nvSpPr>
          <p:spPr>
            <a:xfrm>
              <a:off x="3624425" y="3432800"/>
              <a:ext cx="23375" cy="20175"/>
            </a:xfrm>
            <a:custGeom>
              <a:avLst/>
              <a:gdLst/>
              <a:ahLst/>
              <a:cxnLst/>
              <a:rect l="l" t="t" r="r" b="b"/>
              <a:pathLst>
                <a:path w="935" h="807" extrusionOk="0">
                  <a:moveTo>
                    <a:pt x="441" y="0"/>
                  </a:moveTo>
                  <a:cubicBezTo>
                    <a:pt x="229" y="0"/>
                    <a:pt x="31" y="158"/>
                    <a:pt x="1" y="371"/>
                  </a:cubicBezTo>
                  <a:cubicBezTo>
                    <a:pt x="18" y="655"/>
                    <a:pt x="252" y="807"/>
                    <a:pt x="483" y="807"/>
                  </a:cubicBezTo>
                  <a:cubicBezTo>
                    <a:pt x="687" y="807"/>
                    <a:pt x="888" y="688"/>
                    <a:pt x="935" y="438"/>
                  </a:cubicBezTo>
                  <a:cubicBezTo>
                    <a:pt x="935" y="205"/>
                    <a:pt x="734" y="4"/>
                    <a:pt x="501" y="4"/>
                  </a:cubicBezTo>
                  <a:cubicBezTo>
                    <a:pt x="481" y="2"/>
                    <a:pt x="461" y="0"/>
                    <a:pt x="44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080;p76">
              <a:extLst>
                <a:ext uri="{FF2B5EF4-FFF2-40B4-BE49-F238E27FC236}">
                  <a16:creationId xmlns:a16="http://schemas.microsoft.com/office/drawing/2014/main" id="{669ADF2C-C891-5044-BA36-5636784FE414}"/>
                </a:ext>
              </a:extLst>
            </p:cNvPr>
            <p:cNvSpPr/>
            <p:nvPr/>
          </p:nvSpPr>
          <p:spPr>
            <a:xfrm>
              <a:off x="3546025" y="3422525"/>
              <a:ext cx="24225" cy="21325"/>
            </a:xfrm>
            <a:custGeom>
              <a:avLst/>
              <a:gdLst/>
              <a:ahLst/>
              <a:cxnLst/>
              <a:rect l="l" t="t" r="r" b="b"/>
              <a:pathLst>
                <a:path w="969" h="853" extrusionOk="0">
                  <a:moveTo>
                    <a:pt x="429" y="0"/>
                  </a:moveTo>
                  <a:cubicBezTo>
                    <a:pt x="234" y="0"/>
                    <a:pt x="58" y="151"/>
                    <a:pt x="1" y="349"/>
                  </a:cubicBezTo>
                  <a:lnTo>
                    <a:pt x="34" y="349"/>
                  </a:lnTo>
                  <a:cubicBezTo>
                    <a:pt x="15" y="670"/>
                    <a:pt x="265" y="853"/>
                    <a:pt x="515" y="853"/>
                  </a:cubicBezTo>
                  <a:cubicBezTo>
                    <a:pt x="705" y="853"/>
                    <a:pt x="896" y="747"/>
                    <a:pt x="968" y="516"/>
                  </a:cubicBezTo>
                  <a:cubicBezTo>
                    <a:pt x="968" y="249"/>
                    <a:pt x="802" y="49"/>
                    <a:pt x="535" y="15"/>
                  </a:cubicBezTo>
                  <a:cubicBezTo>
                    <a:pt x="499" y="5"/>
                    <a:pt x="464" y="0"/>
                    <a:pt x="42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081;p76">
              <a:extLst>
                <a:ext uri="{FF2B5EF4-FFF2-40B4-BE49-F238E27FC236}">
                  <a16:creationId xmlns:a16="http://schemas.microsoft.com/office/drawing/2014/main" id="{6E7C6535-FD60-EE44-87D4-1BAAA8852281}"/>
                </a:ext>
              </a:extLst>
            </p:cNvPr>
            <p:cNvSpPr/>
            <p:nvPr/>
          </p:nvSpPr>
          <p:spPr>
            <a:xfrm>
              <a:off x="3467825" y="3405325"/>
              <a:ext cx="25050" cy="21225"/>
            </a:xfrm>
            <a:custGeom>
              <a:avLst/>
              <a:gdLst/>
              <a:ahLst/>
              <a:cxnLst/>
              <a:rect l="l" t="t" r="r" b="b"/>
              <a:pathLst>
                <a:path w="1002" h="849" extrusionOk="0">
                  <a:moveTo>
                    <a:pt x="477" y="1"/>
                  </a:moveTo>
                  <a:cubicBezTo>
                    <a:pt x="307" y="1"/>
                    <a:pt x="139" y="92"/>
                    <a:pt x="60" y="303"/>
                  </a:cubicBezTo>
                  <a:cubicBezTo>
                    <a:pt x="1" y="641"/>
                    <a:pt x="248" y="848"/>
                    <a:pt x="508" y="848"/>
                  </a:cubicBezTo>
                  <a:cubicBezTo>
                    <a:pt x="684" y="848"/>
                    <a:pt x="866" y="752"/>
                    <a:pt x="961" y="536"/>
                  </a:cubicBezTo>
                  <a:cubicBezTo>
                    <a:pt x="1001" y="214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082;p76">
              <a:extLst>
                <a:ext uri="{FF2B5EF4-FFF2-40B4-BE49-F238E27FC236}">
                  <a16:creationId xmlns:a16="http://schemas.microsoft.com/office/drawing/2014/main" id="{A712FBF9-E8BE-0441-8D27-F6CE8F43A5C5}"/>
                </a:ext>
              </a:extLst>
            </p:cNvPr>
            <p:cNvSpPr/>
            <p:nvPr/>
          </p:nvSpPr>
          <p:spPr>
            <a:xfrm>
              <a:off x="3391825" y="3381275"/>
              <a:ext cx="26250" cy="21350"/>
            </a:xfrm>
            <a:custGeom>
              <a:avLst/>
              <a:gdLst/>
              <a:ahLst/>
              <a:cxnLst/>
              <a:rect l="l" t="t" r="r" b="b"/>
              <a:pathLst>
                <a:path w="1050" h="854" extrusionOk="0">
                  <a:moveTo>
                    <a:pt x="491" y="0"/>
                  </a:moveTo>
                  <a:cubicBezTo>
                    <a:pt x="328" y="0"/>
                    <a:pt x="163" y="81"/>
                    <a:pt x="65" y="264"/>
                  </a:cubicBezTo>
                  <a:cubicBezTo>
                    <a:pt x="0" y="607"/>
                    <a:pt x="280" y="853"/>
                    <a:pt x="559" y="853"/>
                  </a:cubicBezTo>
                  <a:cubicBezTo>
                    <a:pt x="714" y="853"/>
                    <a:pt x="870" y="777"/>
                    <a:pt x="965" y="598"/>
                  </a:cubicBezTo>
                  <a:cubicBezTo>
                    <a:pt x="1050" y="239"/>
                    <a:pt x="773" y="0"/>
                    <a:pt x="4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083;p76">
              <a:extLst>
                <a:ext uri="{FF2B5EF4-FFF2-40B4-BE49-F238E27FC236}">
                  <a16:creationId xmlns:a16="http://schemas.microsoft.com/office/drawing/2014/main" id="{A8D60248-C67F-BB46-A356-E2D2782659E6}"/>
                </a:ext>
              </a:extLst>
            </p:cNvPr>
            <p:cNvSpPr/>
            <p:nvPr/>
          </p:nvSpPr>
          <p:spPr>
            <a:xfrm>
              <a:off x="3317800" y="3350050"/>
              <a:ext cx="27275" cy="22050"/>
            </a:xfrm>
            <a:custGeom>
              <a:avLst/>
              <a:gdLst/>
              <a:ahLst/>
              <a:cxnLst/>
              <a:rect l="l" t="t" r="r" b="b"/>
              <a:pathLst>
                <a:path w="1091" h="882" extrusionOk="0">
                  <a:moveTo>
                    <a:pt x="544" y="0"/>
                  </a:moveTo>
                  <a:cubicBezTo>
                    <a:pt x="379" y="0"/>
                    <a:pt x="227" y="82"/>
                    <a:pt x="157" y="246"/>
                  </a:cubicBezTo>
                  <a:lnTo>
                    <a:pt x="157" y="212"/>
                  </a:lnTo>
                  <a:lnTo>
                    <a:pt x="157" y="212"/>
                  </a:lnTo>
                  <a:cubicBezTo>
                    <a:pt x="1" y="592"/>
                    <a:pt x="293" y="882"/>
                    <a:pt x="593" y="882"/>
                  </a:cubicBezTo>
                  <a:cubicBezTo>
                    <a:pt x="741" y="882"/>
                    <a:pt x="892" y="811"/>
                    <a:pt x="991" y="646"/>
                  </a:cubicBezTo>
                  <a:cubicBezTo>
                    <a:pt x="1091" y="412"/>
                    <a:pt x="991" y="146"/>
                    <a:pt x="757" y="45"/>
                  </a:cubicBezTo>
                  <a:cubicBezTo>
                    <a:pt x="687" y="15"/>
                    <a:pt x="614" y="0"/>
                    <a:pt x="5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084;p76">
              <a:extLst>
                <a:ext uri="{FF2B5EF4-FFF2-40B4-BE49-F238E27FC236}">
                  <a16:creationId xmlns:a16="http://schemas.microsoft.com/office/drawing/2014/main" id="{F367684E-F9B0-6D42-A57F-9BEEFEA6861D}"/>
                </a:ext>
              </a:extLst>
            </p:cNvPr>
            <p:cNvSpPr/>
            <p:nvPr/>
          </p:nvSpPr>
          <p:spPr>
            <a:xfrm>
              <a:off x="3246775" y="3311375"/>
              <a:ext cx="31700" cy="24400"/>
            </a:xfrm>
            <a:custGeom>
              <a:avLst/>
              <a:gdLst/>
              <a:ahLst/>
              <a:cxnLst/>
              <a:rect l="l" t="t" r="r" b="b"/>
              <a:pathLst>
                <a:path w="1268" h="976" extrusionOk="0">
                  <a:moveTo>
                    <a:pt x="628" y="1"/>
                  </a:moveTo>
                  <a:cubicBezTo>
                    <a:pt x="477" y="1"/>
                    <a:pt x="326" y="76"/>
                    <a:pt x="229" y="258"/>
                  </a:cubicBezTo>
                  <a:cubicBezTo>
                    <a:pt x="0" y="625"/>
                    <a:pt x="322" y="976"/>
                    <a:pt x="654" y="976"/>
                  </a:cubicBezTo>
                  <a:cubicBezTo>
                    <a:pt x="805" y="976"/>
                    <a:pt x="959" y="903"/>
                    <a:pt x="1063" y="725"/>
                  </a:cubicBezTo>
                  <a:cubicBezTo>
                    <a:pt x="1267" y="340"/>
                    <a:pt x="948" y="1"/>
                    <a:pt x="6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085;p76">
              <a:extLst>
                <a:ext uri="{FF2B5EF4-FFF2-40B4-BE49-F238E27FC236}">
                  <a16:creationId xmlns:a16="http://schemas.microsoft.com/office/drawing/2014/main" id="{304B7811-500A-0243-AFDC-2286A4D73A24}"/>
                </a:ext>
              </a:extLst>
            </p:cNvPr>
            <p:cNvSpPr/>
            <p:nvPr/>
          </p:nvSpPr>
          <p:spPr>
            <a:xfrm>
              <a:off x="3181700" y="3269000"/>
              <a:ext cx="29025" cy="21750"/>
            </a:xfrm>
            <a:custGeom>
              <a:avLst/>
              <a:gdLst/>
              <a:ahLst/>
              <a:cxnLst/>
              <a:rect l="l" t="t" r="r" b="b"/>
              <a:pathLst>
                <a:path w="1161" h="870" extrusionOk="0">
                  <a:moveTo>
                    <a:pt x="543" y="1"/>
                  </a:moveTo>
                  <a:cubicBezTo>
                    <a:pt x="425" y="1"/>
                    <a:pt x="303" y="46"/>
                    <a:pt x="197" y="152"/>
                  </a:cubicBezTo>
                  <a:cubicBezTo>
                    <a:pt x="1" y="520"/>
                    <a:pt x="292" y="870"/>
                    <a:pt x="619" y="870"/>
                  </a:cubicBezTo>
                  <a:cubicBezTo>
                    <a:pt x="736" y="870"/>
                    <a:pt x="858" y="825"/>
                    <a:pt x="964" y="719"/>
                  </a:cubicBezTo>
                  <a:cubicBezTo>
                    <a:pt x="1161" y="351"/>
                    <a:pt x="869" y="1"/>
                    <a:pt x="54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086;p76">
              <a:extLst>
                <a:ext uri="{FF2B5EF4-FFF2-40B4-BE49-F238E27FC236}">
                  <a16:creationId xmlns:a16="http://schemas.microsoft.com/office/drawing/2014/main" id="{87302AC2-9151-364B-B25E-728AB0F09778}"/>
                </a:ext>
              </a:extLst>
            </p:cNvPr>
            <p:cNvSpPr/>
            <p:nvPr/>
          </p:nvSpPr>
          <p:spPr>
            <a:xfrm>
              <a:off x="3121575" y="3219700"/>
              <a:ext cx="28100" cy="22050"/>
            </a:xfrm>
            <a:custGeom>
              <a:avLst/>
              <a:gdLst/>
              <a:ahLst/>
              <a:cxnLst/>
              <a:rect l="l" t="t" r="r" b="b"/>
              <a:pathLst>
                <a:path w="1124" h="882" extrusionOk="0">
                  <a:moveTo>
                    <a:pt x="469" y="0"/>
                  </a:moveTo>
                  <a:cubicBezTo>
                    <a:pt x="366" y="0"/>
                    <a:pt x="260" y="37"/>
                    <a:pt x="167" y="122"/>
                  </a:cubicBezTo>
                  <a:cubicBezTo>
                    <a:pt x="0" y="323"/>
                    <a:pt x="34" y="589"/>
                    <a:pt x="234" y="756"/>
                  </a:cubicBezTo>
                  <a:cubicBezTo>
                    <a:pt x="317" y="840"/>
                    <a:pt x="434" y="881"/>
                    <a:pt x="551" y="881"/>
                  </a:cubicBezTo>
                  <a:cubicBezTo>
                    <a:pt x="667" y="881"/>
                    <a:pt x="784" y="840"/>
                    <a:pt x="867" y="756"/>
                  </a:cubicBezTo>
                  <a:cubicBezTo>
                    <a:pt x="1123" y="398"/>
                    <a:pt x="810" y="0"/>
                    <a:pt x="4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087;p76">
              <a:extLst>
                <a:ext uri="{FF2B5EF4-FFF2-40B4-BE49-F238E27FC236}">
                  <a16:creationId xmlns:a16="http://schemas.microsoft.com/office/drawing/2014/main" id="{45574EEC-CD06-FC46-9F6C-4CDF8E5E875D}"/>
                </a:ext>
              </a:extLst>
            </p:cNvPr>
            <p:cNvSpPr/>
            <p:nvPr/>
          </p:nvSpPr>
          <p:spPr>
            <a:xfrm>
              <a:off x="3062450" y="3165200"/>
              <a:ext cx="29875" cy="21725"/>
            </a:xfrm>
            <a:custGeom>
              <a:avLst/>
              <a:gdLst/>
              <a:ahLst/>
              <a:cxnLst/>
              <a:rect l="l" t="t" r="r" b="b"/>
              <a:pathLst>
                <a:path w="1195" h="869" extrusionOk="0">
                  <a:moveTo>
                    <a:pt x="559" y="0"/>
                  </a:moveTo>
                  <a:cubicBezTo>
                    <a:pt x="463" y="0"/>
                    <a:pt x="362" y="31"/>
                    <a:pt x="264" y="101"/>
                  </a:cubicBezTo>
                  <a:cubicBezTo>
                    <a:pt x="0" y="443"/>
                    <a:pt x="277" y="869"/>
                    <a:pt x="636" y="869"/>
                  </a:cubicBezTo>
                  <a:cubicBezTo>
                    <a:pt x="731" y="869"/>
                    <a:pt x="832" y="838"/>
                    <a:pt x="931" y="768"/>
                  </a:cubicBezTo>
                  <a:cubicBezTo>
                    <a:pt x="1194" y="426"/>
                    <a:pt x="917" y="0"/>
                    <a:pt x="5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088;p76">
              <a:extLst>
                <a:ext uri="{FF2B5EF4-FFF2-40B4-BE49-F238E27FC236}">
                  <a16:creationId xmlns:a16="http://schemas.microsoft.com/office/drawing/2014/main" id="{8F4976ED-F75D-A546-BFF6-7CD5A4A39B03}"/>
                </a:ext>
              </a:extLst>
            </p:cNvPr>
            <p:cNvSpPr/>
            <p:nvPr/>
          </p:nvSpPr>
          <p:spPr>
            <a:xfrm>
              <a:off x="3009975" y="3104875"/>
              <a:ext cx="30725" cy="22275"/>
            </a:xfrm>
            <a:custGeom>
              <a:avLst/>
              <a:gdLst/>
              <a:ahLst/>
              <a:cxnLst/>
              <a:rect l="l" t="t" r="r" b="b"/>
              <a:pathLst>
                <a:path w="1229" h="891" extrusionOk="0">
                  <a:moveTo>
                    <a:pt x="580" y="1"/>
                  </a:moveTo>
                  <a:cubicBezTo>
                    <a:pt x="498" y="1"/>
                    <a:pt x="413" y="24"/>
                    <a:pt x="328" y="79"/>
                  </a:cubicBezTo>
                  <a:cubicBezTo>
                    <a:pt x="0" y="407"/>
                    <a:pt x="276" y="891"/>
                    <a:pt x="662" y="891"/>
                  </a:cubicBezTo>
                  <a:cubicBezTo>
                    <a:pt x="747" y="891"/>
                    <a:pt x="838" y="867"/>
                    <a:pt x="928" y="813"/>
                  </a:cubicBezTo>
                  <a:cubicBezTo>
                    <a:pt x="1229" y="485"/>
                    <a:pt x="948" y="1"/>
                    <a:pt x="58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089;p76">
              <a:extLst>
                <a:ext uri="{FF2B5EF4-FFF2-40B4-BE49-F238E27FC236}">
                  <a16:creationId xmlns:a16="http://schemas.microsoft.com/office/drawing/2014/main" id="{EF7388B1-913C-C449-8622-585380240C71}"/>
                </a:ext>
              </a:extLst>
            </p:cNvPr>
            <p:cNvSpPr/>
            <p:nvPr/>
          </p:nvSpPr>
          <p:spPr>
            <a:xfrm>
              <a:off x="2963900" y="3041350"/>
              <a:ext cx="30275" cy="21725"/>
            </a:xfrm>
            <a:custGeom>
              <a:avLst/>
              <a:gdLst/>
              <a:ahLst/>
              <a:cxnLst/>
              <a:rect l="l" t="t" r="r" b="b"/>
              <a:pathLst>
                <a:path w="1211" h="869" extrusionOk="0">
                  <a:moveTo>
                    <a:pt x="574" y="1"/>
                  </a:moveTo>
                  <a:cubicBezTo>
                    <a:pt x="508" y="1"/>
                    <a:pt x="439" y="16"/>
                    <a:pt x="370" y="51"/>
                  </a:cubicBezTo>
                  <a:cubicBezTo>
                    <a:pt x="1" y="364"/>
                    <a:pt x="260" y="869"/>
                    <a:pt x="653" y="869"/>
                  </a:cubicBezTo>
                  <a:cubicBezTo>
                    <a:pt x="722" y="869"/>
                    <a:pt x="795" y="853"/>
                    <a:pt x="870" y="819"/>
                  </a:cubicBezTo>
                  <a:cubicBezTo>
                    <a:pt x="1211" y="506"/>
                    <a:pt x="947" y="1"/>
                    <a:pt x="5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090;p76">
              <a:extLst>
                <a:ext uri="{FF2B5EF4-FFF2-40B4-BE49-F238E27FC236}">
                  <a16:creationId xmlns:a16="http://schemas.microsoft.com/office/drawing/2014/main" id="{6FAE5B0F-3F62-E746-A771-1B8B3683DD24}"/>
                </a:ext>
              </a:extLst>
            </p:cNvPr>
            <p:cNvSpPr/>
            <p:nvPr/>
          </p:nvSpPr>
          <p:spPr>
            <a:xfrm>
              <a:off x="2924175" y="2972750"/>
              <a:ext cx="29550" cy="22175"/>
            </a:xfrm>
            <a:custGeom>
              <a:avLst/>
              <a:gdLst/>
              <a:ahLst/>
              <a:cxnLst/>
              <a:rect l="l" t="t" r="r" b="b"/>
              <a:pathLst>
                <a:path w="1182" h="887" extrusionOk="0">
                  <a:moveTo>
                    <a:pt x="523" y="0"/>
                  </a:moveTo>
                  <a:cubicBezTo>
                    <a:pt x="471" y="0"/>
                    <a:pt x="415" y="9"/>
                    <a:pt x="357" y="27"/>
                  </a:cubicBezTo>
                  <a:cubicBezTo>
                    <a:pt x="0" y="324"/>
                    <a:pt x="227" y="887"/>
                    <a:pt x="659" y="887"/>
                  </a:cubicBezTo>
                  <a:cubicBezTo>
                    <a:pt x="711" y="887"/>
                    <a:pt x="767" y="879"/>
                    <a:pt x="824" y="861"/>
                  </a:cubicBezTo>
                  <a:cubicBezTo>
                    <a:pt x="1181" y="563"/>
                    <a:pt x="955" y="0"/>
                    <a:pt x="5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091;p76">
              <a:extLst>
                <a:ext uri="{FF2B5EF4-FFF2-40B4-BE49-F238E27FC236}">
                  <a16:creationId xmlns:a16="http://schemas.microsoft.com/office/drawing/2014/main" id="{F21CCA8D-FB77-EB45-9D2B-D87730B17DD8}"/>
                </a:ext>
              </a:extLst>
            </p:cNvPr>
            <p:cNvSpPr/>
            <p:nvPr/>
          </p:nvSpPr>
          <p:spPr>
            <a:xfrm>
              <a:off x="2889100" y="2901075"/>
              <a:ext cx="31175" cy="22725"/>
            </a:xfrm>
            <a:custGeom>
              <a:avLst/>
              <a:gdLst/>
              <a:ahLst/>
              <a:cxnLst/>
              <a:rect l="l" t="t" r="r" b="b"/>
              <a:pathLst>
                <a:path w="1247" h="909" extrusionOk="0">
                  <a:moveTo>
                    <a:pt x="612" y="1"/>
                  </a:moveTo>
                  <a:cubicBezTo>
                    <a:pt x="564" y="1"/>
                    <a:pt x="513" y="8"/>
                    <a:pt x="460" y="25"/>
                  </a:cubicBezTo>
                  <a:cubicBezTo>
                    <a:pt x="0" y="270"/>
                    <a:pt x="244" y="908"/>
                    <a:pt x="699" y="908"/>
                  </a:cubicBezTo>
                  <a:cubicBezTo>
                    <a:pt x="740" y="908"/>
                    <a:pt x="783" y="903"/>
                    <a:pt x="826" y="892"/>
                  </a:cubicBezTo>
                  <a:cubicBezTo>
                    <a:pt x="1247" y="622"/>
                    <a:pt x="1046" y="1"/>
                    <a:pt x="6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092;p76">
              <a:extLst>
                <a:ext uri="{FF2B5EF4-FFF2-40B4-BE49-F238E27FC236}">
                  <a16:creationId xmlns:a16="http://schemas.microsoft.com/office/drawing/2014/main" id="{9BB224A2-F403-DB47-ACFE-96357BF7D765}"/>
                </a:ext>
              </a:extLst>
            </p:cNvPr>
            <p:cNvSpPr/>
            <p:nvPr/>
          </p:nvSpPr>
          <p:spPr>
            <a:xfrm>
              <a:off x="2862150" y="2826400"/>
              <a:ext cx="31025" cy="23000"/>
            </a:xfrm>
            <a:custGeom>
              <a:avLst/>
              <a:gdLst/>
              <a:ahLst/>
              <a:cxnLst/>
              <a:rect l="l" t="t" r="r" b="b"/>
              <a:pathLst>
                <a:path w="1241" h="920" extrusionOk="0">
                  <a:moveTo>
                    <a:pt x="570" y="1"/>
                  </a:moveTo>
                  <a:cubicBezTo>
                    <a:pt x="538" y="1"/>
                    <a:pt x="504" y="4"/>
                    <a:pt x="470" y="10"/>
                  </a:cubicBezTo>
                  <a:cubicBezTo>
                    <a:pt x="0" y="229"/>
                    <a:pt x="178" y="919"/>
                    <a:pt x="671" y="919"/>
                  </a:cubicBezTo>
                  <a:cubicBezTo>
                    <a:pt x="703" y="919"/>
                    <a:pt x="736" y="917"/>
                    <a:pt x="770" y="910"/>
                  </a:cubicBezTo>
                  <a:cubicBezTo>
                    <a:pt x="1240" y="691"/>
                    <a:pt x="1063" y="1"/>
                    <a:pt x="57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093;p76">
              <a:extLst>
                <a:ext uri="{FF2B5EF4-FFF2-40B4-BE49-F238E27FC236}">
                  <a16:creationId xmlns:a16="http://schemas.microsoft.com/office/drawing/2014/main" id="{C016DA6D-38E3-784D-BB66-DEB1C3A2F476}"/>
                </a:ext>
              </a:extLst>
            </p:cNvPr>
            <p:cNvSpPr/>
            <p:nvPr/>
          </p:nvSpPr>
          <p:spPr>
            <a:xfrm>
              <a:off x="2842475" y="2750725"/>
              <a:ext cx="29500" cy="22575"/>
            </a:xfrm>
            <a:custGeom>
              <a:avLst/>
              <a:gdLst/>
              <a:ahLst/>
              <a:cxnLst/>
              <a:rect l="l" t="t" r="r" b="b"/>
              <a:pathLst>
                <a:path w="1180" h="903" extrusionOk="0">
                  <a:moveTo>
                    <a:pt x="527" y="0"/>
                  </a:moveTo>
                  <a:cubicBezTo>
                    <a:pt x="515" y="0"/>
                    <a:pt x="502" y="1"/>
                    <a:pt x="490" y="1"/>
                  </a:cubicBezTo>
                  <a:cubicBezTo>
                    <a:pt x="0" y="165"/>
                    <a:pt x="150" y="903"/>
                    <a:pt x="657" y="903"/>
                  </a:cubicBezTo>
                  <a:cubicBezTo>
                    <a:pt x="668" y="903"/>
                    <a:pt x="679" y="903"/>
                    <a:pt x="690" y="902"/>
                  </a:cubicBezTo>
                  <a:cubicBezTo>
                    <a:pt x="1179" y="706"/>
                    <a:pt x="1063" y="0"/>
                    <a:pt x="5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094;p76">
              <a:extLst>
                <a:ext uri="{FF2B5EF4-FFF2-40B4-BE49-F238E27FC236}">
                  <a16:creationId xmlns:a16="http://schemas.microsoft.com/office/drawing/2014/main" id="{8C2CB7E7-6019-B646-A33E-9B855E03B51D}"/>
                </a:ext>
              </a:extLst>
            </p:cNvPr>
            <p:cNvSpPr/>
            <p:nvPr/>
          </p:nvSpPr>
          <p:spPr>
            <a:xfrm>
              <a:off x="2829700" y="2671525"/>
              <a:ext cx="25875" cy="23375"/>
            </a:xfrm>
            <a:custGeom>
              <a:avLst/>
              <a:gdLst/>
              <a:ahLst/>
              <a:cxnLst/>
              <a:rect l="l" t="t" r="r" b="b"/>
              <a:pathLst>
                <a:path w="1035" h="935" extrusionOk="0">
                  <a:moveTo>
                    <a:pt x="534" y="0"/>
                  </a:moveTo>
                  <a:cubicBezTo>
                    <a:pt x="0" y="134"/>
                    <a:pt x="67" y="934"/>
                    <a:pt x="634" y="934"/>
                  </a:cubicBezTo>
                  <a:cubicBezTo>
                    <a:pt x="867" y="901"/>
                    <a:pt x="1034" y="667"/>
                    <a:pt x="1001" y="434"/>
                  </a:cubicBezTo>
                  <a:cubicBezTo>
                    <a:pt x="968" y="167"/>
                    <a:pt x="767" y="0"/>
                    <a:pt x="5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095;p76">
              <a:extLst>
                <a:ext uri="{FF2B5EF4-FFF2-40B4-BE49-F238E27FC236}">
                  <a16:creationId xmlns:a16="http://schemas.microsoft.com/office/drawing/2014/main" id="{9E0EFDA1-4EAA-1341-851D-17203632C582}"/>
                </a:ext>
              </a:extLst>
            </p:cNvPr>
            <p:cNvSpPr/>
            <p:nvPr/>
          </p:nvSpPr>
          <p:spPr>
            <a:xfrm>
              <a:off x="2823850" y="2593125"/>
              <a:ext cx="28375" cy="23375"/>
            </a:xfrm>
            <a:custGeom>
              <a:avLst/>
              <a:gdLst/>
              <a:ahLst/>
              <a:cxnLst/>
              <a:rect l="l" t="t" r="r" b="b"/>
              <a:pathLst>
                <a:path w="1135" h="935" extrusionOk="0">
                  <a:moveTo>
                    <a:pt x="568" y="1"/>
                  </a:moveTo>
                  <a:cubicBezTo>
                    <a:pt x="1" y="67"/>
                    <a:pt x="34" y="868"/>
                    <a:pt x="601" y="935"/>
                  </a:cubicBezTo>
                  <a:cubicBezTo>
                    <a:pt x="1135" y="835"/>
                    <a:pt x="1101" y="34"/>
                    <a:pt x="5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096;p76">
              <a:extLst>
                <a:ext uri="{FF2B5EF4-FFF2-40B4-BE49-F238E27FC236}">
                  <a16:creationId xmlns:a16="http://schemas.microsoft.com/office/drawing/2014/main" id="{7BE81AED-AF4E-E348-809E-62B39C448B77}"/>
                </a:ext>
              </a:extLst>
            </p:cNvPr>
            <p:cNvSpPr/>
            <p:nvPr/>
          </p:nvSpPr>
          <p:spPr>
            <a:xfrm>
              <a:off x="2824700" y="2513900"/>
              <a:ext cx="29200" cy="23375"/>
            </a:xfrm>
            <a:custGeom>
              <a:avLst/>
              <a:gdLst/>
              <a:ahLst/>
              <a:cxnLst/>
              <a:rect l="l" t="t" r="r" b="b"/>
              <a:pathLst>
                <a:path w="1168" h="935" extrusionOk="0">
                  <a:moveTo>
                    <a:pt x="600" y="1"/>
                  </a:moveTo>
                  <a:lnTo>
                    <a:pt x="600" y="1"/>
                  </a:lnTo>
                  <a:cubicBezTo>
                    <a:pt x="33" y="34"/>
                    <a:pt x="0" y="835"/>
                    <a:pt x="534" y="935"/>
                  </a:cubicBezTo>
                  <a:cubicBezTo>
                    <a:pt x="1101" y="901"/>
                    <a:pt x="1168" y="101"/>
                    <a:pt x="6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097;p76">
              <a:extLst>
                <a:ext uri="{FF2B5EF4-FFF2-40B4-BE49-F238E27FC236}">
                  <a16:creationId xmlns:a16="http://schemas.microsoft.com/office/drawing/2014/main" id="{3F40E92F-0489-A147-9E1C-C8FF2649D09E}"/>
                </a:ext>
              </a:extLst>
            </p:cNvPr>
            <p:cNvSpPr/>
            <p:nvPr/>
          </p:nvSpPr>
          <p:spPr>
            <a:xfrm>
              <a:off x="2832200" y="2434675"/>
              <a:ext cx="30050" cy="24225"/>
            </a:xfrm>
            <a:custGeom>
              <a:avLst/>
              <a:gdLst/>
              <a:ahLst/>
              <a:cxnLst/>
              <a:rect l="l" t="t" r="r" b="b"/>
              <a:pathLst>
                <a:path w="1202" h="969" extrusionOk="0">
                  <a:moveTo>
                    <a:pt x="667" y="1"/>
                  </a:moveTo>
                  <a:cubicBezTo>
                    <a:pt x="134" y="1"/>
                    <a:pt x="0" y="801"/>
                    <a:pt x="534" y="968"/>
                  </a:cubicBezTo>
                  <a:cubicBezTo>
                    <a:pt x="1068" y="968"/>
                    <a:pt x="1201" y="168"/>
                    <a:pt x="6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098;p76">
              <a:extLst>
                <a:ext uri="{FF2B5EF4-FFF2-40B4-BE49-F238E27FC236}">
                  <a16:creationId xmlns:a16="http://schemas.microsoft.com/office/drawing/2014/main" id="{97565980-D35F-9B4C-84E5-D592D8FC8181}"/>
                </a:ext>
              </a:extLst>
            </p:cNvPr>
            <p:cNvSpPr/>
            <p:nvPr/>
          </p:nvSpPr>
          <p:spPr>
            <a:xfrm>
              <a:off x="2846900" y="2357025"/>
              <a:ext cx="31475" cy="23575"/>
            </a:xfrm>
            <a:custGeom>
              <a:avLst/>
              <a:gdLst/>
              <a:ahLst/>
              <a:cxnLst/>
              <a:rect l="l" t="t" r="r" b="b"/>
              <a:pathLst>
                <a:path w="1259" h="943" extrusionOk="0">
                  <a:moveTo>
                    <a:pt x="681" y="1"/>
                  </a:moveTo>
                  <a:cubicBezTo>
                    <a:pt x="165" y="1"/>
                    <a:pt x="1" y="747"/>
                    <a:pt x="513" y="939"/>
                  </a:cubicBezTo>
                  <a:cubicBezTo>
                    <a:pt x="536" y="941"/>
                    <a:pt x="558" y="943"/>
                    <a:pt x="579" y="943"/>
                  </a:cubicBezTo>
                  <a:cubicBezTo>
                    <a:pt x="1095" y="943"/>
                    <a:pt x="1259" y="197"/>
                    <a:pt x="747" y="5"/>
                  </a:cubicBezTo>
                  <a:cubicBezTo>
                    <a:pt x="724" y="2"/>
                    <a:pt x="702" y="1"/>
                    <a:pt x="6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099;p76">
              <a:extLst>
                <a:ext uri="{FF2B5EF4-FFF2-40B4-BE49-F238E27FC236}">
                  <a16:creationId xmlns:a16="http://schemas.microsoft.com/office/drawing/2014/main" id="{F470DA8B-87DE-324D-B0B0-14107174DD14}"/>
                </a:ext>
              </a:extLst>
            </p:cNvPr>
            <p:cNvSpPr/>
            <p:nvPr/>
          </p:nvSpPr>
          <p:spPr>
            <a:xfrm>
              <a:off x="2869625" y="2281850"/>
              <a:ext cx="31050" cy="23000"/>
            </a:xfrm>
            <a:custGeom>
              <a:avLst/>
              <a:gdLst/>
              <a:ahLst/>
              <a:cxnLst/>
              <a:rect l="l" t="t" r="r" b="b"/>
              <a:pathLst>
                <a:path w="1242" h="920" extrusionOk="0">
                  <a:moveTo>
                    <a:pt x="668" y="0"/>
                  </a:moveTo>
                  <a:cubicBezTo>
                    <a:pt x="178" y="0"/>
                    <a:pt x="0" y="660"/>
                    <a:pt x="438" y="910"/>
                  </a:cubicBezTo>
                  <a:cubicBezTo>
                    <a:pt x="472" y="916"/>
                    <a:pt x="506" y="919"/>
                    <a:pt x="538" y="919"/>
                  </a:cubicBezTo>
                  <a:cubicBezTo>
                    <a:pt x="1035" y="919"/>
                    <a:pt x="1242" y="229"/>
                    <a:pt x="772" y="10"/>
                  </a:cubicBezTo>
                  <a:cubicBezTo>
                    <a:pt x="736" y="3"/>
                    <a:pt x="701" y="0"/>
                    <a:pt x="6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100;p76">
              <a:extLst>
                <a:ext uri="{FF2B5EF4-FFF2-40B4-BE49-F238E27FC236}">
                  <a16:creationId xmlns:a16="http://schemas.microsoft.com/office/drawing/2014/main" id="{0C92A5FC-0339-8F42-8435-590202C757B4}"/>
                </a:ext>
              </a:extLst>
            </p:cNvPr>
            <p:cNvSpPr/>
            <p:nvPr/>
          </p:nvSpPr>
          <p:spPr>
            <a:xfrm>
              <a:off x="2897825" y="2207875"/>
              <a:ext cx="32225" cy="22500"/>
            </a:xfrm>
            <a:custGeom>
              <a:avLst/>
              <a:gdLst/>
              <a:ahLst/>
              <a:cxnLst/>
              <a:rect l="l" t="t" r="r" b="b"/>
              <a:pathLst>
                <a:path w="1289" h="900" extrusionOk="0">
                  <a:moveTo>
                    <a:pt x="671" y="0"/>
                  </a:moveTo>
                  <a:cubicBezTo>
                    <a:pt x="239" y="0"/>
                    <a:pt x="0" y="630"/>
                    <a:pt x="444" y="867"/>
                  </a:cubicBezTo>
                  <a:cubicBezTo>
                    <a:pt x="508" y="890"/>
                    <a:pt x="569" y="900"/>
                    <a:pt x="627" y="900"/>
                  </a:cubicBezTo>
                  <a:cubicBezTo>
                    <a:pt x="1076" y="900"/>
                    <a:pt x="1288" y="270"/>
                    <a:pt x="844" y="33"/>
                  </a:cubicBezTo>
                  <a:cubicBezTo>
                    <a:pt x="784" y="10"/>
                    <a:pt x="726" y="0"/>
                    <a:pt x="6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101;p76">
              <a:extLst>
                <a:ext uri="{FF2B5EF4-FFF2-40B4-BE49-F238E27FC236}">
                  <a16:creationId xmlns:a16="http://schemas.microsoft.com/office/drawing/2014/main" id="{1F44F9CD-CFD5-CA45-8C71-8CD336950D43}"/>
                </a:ext>
              </a:extLst>
            </p:cNvPr>
            <p:cNvSpPr/>
            <p:nvPr/>
          </p:nvSpPr>
          <p:spPr>
            <a:xfrm>
              <a:off x="2933100" y="2137525"/>
              <a:ext cx="33375" cy="23125"/>
            </a:xfrm>
            <a:custGeom>
              <a:avLst/>
              <a:gdLst/>
              <a:ahLst/>
              <a:cxnLst/>
              <a:rect l="l" t="t" r="r" b="b"/>
              <a:pathLst>
                <a:path w="1335" h="925" extrusionOk="0">
                  <a:moveTo>
                    <a:pt x="695" y="0"/>
                  </a:moveTo>
                  <a:cubicBezTo>
                    <a:pt x="268" y="0"/>
                    <a:pt x="0" y="590"/>
                    <a:pt x="434" y="879"/>
                  </a:cubicBezTo>
                  <a:cubicBezTo>
                    <a:pt x="505" y="910"/>
                    <a:pt x="575" y="924"/>
                    <a:pt x="640" y="924"/>
                  </a:cubicBezTo>
                  <a:cubicBezTo>
                    <a:pt x="1067" y="924"/>
                    <a:pt x="1335" y="334"/>
                    <a:pt x="901" y="45"/>
                  </a:cubicBezTo>
                  <a:cubicBezTo>
                    <a:pt x="830" y="14"/>
                    <a:pt x="761" y="0"/>
                    <a:pt x="69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102;p76">
              <a:extLst>
                <a:ext uri="{FF2B5EF4-FFF2-40B4-BE49-F238E27FC236}">
                  <a16:creationId xmlns:a16="http://schemas.microsoft.com/office/drawing/2014/main" id="{2DC516C8-5266-E047-8440-81AF8A034731}"/>
                </a:ext>
              </a:extLst>
            </p:cNvPr>
            <p:cNvSpPr/>
            <p:nvPr/>
          </p:nvSpPr>
          <p:spPr>
            <a:xfrm>
              <a:off x="2976275" y="2070675"/>
              <a:ext cx="31300" cy="22500"/>
            </a:xfrm>
            <a:custGeom>
              <a:avLst/>
              <a:gdLst/>
              <a:ahLst/>
              <a:cxnLst/>
              <a:rect l="l" t="t" r="r" b="b"/>
              <a:pathLst>
                <a:path w="1252" h="900" extrusionOk="0">
                  <a:moveTo>
                    <a:pt x="691" y="0"/>
                  </a:moveTo>
                  <a:cubicBezTo>
                    <a:pt x="289" y="0"/>
                    <a:pt x="1" y="510"/>
                    <a:pt x="342" y="851"/>
                  </a:cubicBezTo>
                  <a:cubicBezTo>
                    <a:pt x="413" y="885"/>
                    <a:pt x="484" y="900"/>
                    <a:pt x="552" y="900"/>
                  </a:cubicBezTo>
                  <a:cubicBezTo>
                    <a:pt x="958" y="900"/>
                    <a:pt x="1252" y="365"/>
                    <a:pt x="909" y="51"/>
                  </a:cubicBezTo>
                  <a:cubicBezTo>
                    <a:pt x="834" y="16"/>
                    <a:pt x="761" y="0"/>
                    <a:pt x="6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103;p76">
              <a:extLst>
                <a:ext uri="{FF2B5EF4-FFF2-40B4-BE49-F238E27FC236}">
                  <a16:creationId xmlns:a16="http://schemas.microsoft.com/office/drawing/2014/main" id="{34B59811-2C79-684F-B78F-BEC99D3E8895}"/>
                </a:ext>
              </a:extLst>
            </p:cNvPr>
            <p:cNvSpPr/>
            <p:nvPr/>
          </p:nvSpPr>
          <p:spPr>
            <a:xfrm>
              <a:off x="3024000" y="2008250"/>
              <a:ext cx="27550" cy="22325"/>
            </a:xfrm>
            <a:custGeom>
              <a:avLst/>
              <a:gdLst/>
              <a:ahLst/>
              <a:cxnLst/>
              <a:rect l="l" t="t" r="r" b="b"/>
              <a:pathLst>
                <a:path w="1102" h="893" extrusionOk="0">
                  <a:moveTo>
                    <a:pt x="680" y="1"/>
                  </a:moveTo>
                  <a:cubicBezTo>
                    <a:pt x="304" y="1"/>
                    <a:pt x="0" y="485"/>
                    <a:pt x="301" y="813"/>
                  </a:cubicBezTo>
                  <a:cubicBezTo>
                    <a:pt x="381" y="866"/>
                    <a:pt x="477" y="893"/>
                    <a:pt x="572" y="893"/>
                  </a:cubicBezTo>
                  <a:cubicBezTo>
                    <a:pt x="714" y="893"/>
                    <a:pt x="854" y="833"/>
                    <a:pt x="934" y="713"/>
                  </a:cubicBezTo>
                  <a:cubicBezTo>
                    <a:pt x="1101" y="546"/>
                    <a:pt x="1101" y="246"/>
                    <a:pt x="934" y="79"/>
                  </a:cubicBezTo>
                  <a:cubicBezTo>
                    <a:pt x="850" y="25"/>
                    <a:pt x="763" y="1"/>
                    <a:pt x="68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104;p76">
              <a:extLst>
                <a:ext uri="{FF2B5EF4-FFF2-40B4-BE49-F238E27FC236}">
                  <a16:creationId xmlns:a16="http://schemas.microsoft.com/office/drawing/2014/main" id="{5B7D82AE-984A-F642-89AD-4BA8A633A9FE}"/>
                </a:ext>
              </a:extLst>
            </p:cNvPr>
            <p:cNvSpPr/>
            <p:nvPr/>
          </p:nvSpPr>
          <p:spPr>
            <a:xfrm>
              <a:off x="3078425" y="1949175"/>
              <a:ext cx="32325" cy="24400"/>
            </a:xfrm>
            <a:custGeom>
              <a:avLst/>
              <a:gdLst/>
              <a:ahLst/>
              <a:cxnLst/>
              <a:rect l="l" t="t" r="r" b="b"/>
              <a:pathLst>
                <a:path w="1293" h="976" extrusionOk="0">
                  <a:moveTo>
                    <a:pt x="656" y="0"/>
                  </a:moveTo>
                  <a:cubicBezTo>
                    <a:pt x="524" y="0"/>
                    <a:pt x="387" y="60"/>
                    <a:pt x="292" y="174"/>
                  </a:cubicBezTo>
                  <a:cubicBezTo>
                    <a:pt x="1" y="465"/>
                    <a:pt x="212" y="976"/>
                    <a:pt x="620" y="976"/>
                  </a:cubicBezTo>
                  <a:cubicBezTo>
                    <a:pt x="633" y="976"/>
                    <a:pt x="646" y="975"/>
                    <a:pt x="659" y="974"/>
                  </a:cubicBezTo>
                  <a:cubicBezTo>
                    <a:pt x="1126" y="941"/>
                    <a:pt x="1293" y="374"/>
                    <a:pt x="926" y="107"/>
                  </a:cubicBezTo>
                  <a:cubicBezTo>
                    <a:pt x="854" y="35"/>
                    <a:pt x="756" y="0"/>
                    <a:pt x="6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105;p76">
              <a:extLst>
                <a:ext uri="{FF2B5EF4-FFF2-40B4-BE49-F238E27FC236}">
                  <a16:creationId xmlns:a16="http://schemas.microsoft.com/office/drawing/2014/main" id="{E59E1499-9487-5C4C-9C10-01EBD8C70A3B}"/>
                </a:ext>
              </a:extLst>
            </p:cNvPr>
            <p:cNvSpPr/>
            <p:nvPr/>
          </p:nvSpPr>
          <p:spPr>
            <a:xfrm>
              <a:off x="3136575" y="1896175"/>
              <a:ext cx="32550" cy="24825"/>
            </a:xfrm>
            <a:custGeom>
              <a:avLst/>
              <a:gdLst/>
              <a:ahLst/>
              <a:cxnLst/>
              <a:rect l="l" t="t" r="r" b="b"/>
              <a:pathLst>
                <a:path w="1302" h="993" extrusionOk="0">
                  <a:moveTo>
                    <a:pt x="664" y="0"/>
                  </a:moveTo>
                  <a:cubicBezTo>
                    <a:pt x="551" y="0"/>
                    <a:pt x="434" y="42"/>
                    <a:pt x="334" y="126"/>
                  </a:cubicBezTo>
                  <a:cubicBezTo>
                    <a:pt x="1" y="426"/>
                    <a:pt x="234" y="993"/>
                    <a:pt x="668" y="993"/>
                  </a:cubicBezTo>
                  <a:cubicBezTo>
                    <a:pt x="1101" y="993"/>
                    <a:pt x="1302" y="426"/>
                    <a:pt x="968" y="126"/>
                  </a:cubicBezTo>
                  <a:cubicBezTo>
                    <a:pt x="885" y="42"/>
                    <a:pt x="776" y="0"/>
                    <a:pt x="66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106;p76">
              <a:extLst>
                <a:ext uri="{FF2B5EF4-FFF2-40B4-BE49-F238E27FC236}">
                  <a16:creationId xmlns:a16="http://schemas.microsoft.com/office/drawing/2014/main" id="{A2F1AD5C-C8A3-4E43-A495-6F8A33AC5B90}"/>
                </a:ext>
              </a:extLst>
            </p:cNvPr>
            <p:cNvSpPr/>
            <p:nvPr/>
          </p:nvSpPr>
          <p:spPr>
            <a:xfrm>
              <a:off x="3200725" y="1848675"/>
              <a:ext cx="28500" cy="21575"/>
            </a:xfrm>
            <a:custGeom>
              <a:avLst/>
              <a:gdLst/>
              <a:ahLst/>
              <a:cxnLst/>
              <a:rect l="l" t="t" r="r" b="b"/>
              <a:pathLst>
                <a:path w="1140" h="863" extrusionOk="0">
                  <a:moveTo>
                    <a:pt x="611" y="1"/>
                  </a:moveTo>
                  <a:cubicBezTo>
                    <a:pt x="287" y="1"/>
                    <a:pt x="1" y="328"/>
                    <a:pt x="170" y="691"/>
                  </a:cubicBezTo>
                  <a:cubicBezTo>
                    <a:pt x="272" y="812"/>
                    <a:pt x="397" y="863"/>
                    <a:pt x="520" y="863"/>
                  </a:cubicBezTo>
                  <a:cubicBezTo>
                    <a:pt x="838" y="863"/>
                    <a:pt x="1139" y="519"/>
                    <a:pt x="970" y="158"/>
                  </a:cubicBezTo>
                  <a:cubicBezTo>
                    <a:pt x="860" y="48"/>
                    <a:pt x="733" y="1"/>
                    <a:pt x="6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107;p76">
              <a:extLst>
                <a:ext uri="{FF2B5EF4-FFF2-40B4-BE49-F238E27FC236}">
                  <a16:creationId xmlns:a16="http://schemas.microsoft.com/office/drawing/2014/main" id="{906FFE76-E304-EB4C-BC20-569587E5BF9E}"/>
                </a:ext>
              </a:extLst>
            </p:cNvPr>
            <p:cNvSpPr/>
            <p:nvPr/>
          </p:nvSpPr>
          <p:spPr>
            <a:xfrm>
              <a:off x="3269175" y="1807275"/>
              <a:ext cx="27375" cy="21700"/>
            </a:xfrm>
            <a:custGeom>
              <a:avLst/>
              <a:gdLst/>
              <a:ahLst/>
              <a:cxnLst/>
              <a:rect l="l" t="t" r="r" b="b"/>
              <a:pathLst>
                <a:path w="1095" h="868" extrusionOk="0">
                  <a:moveTo>
                    <a:pt x="561" y="1"/>
                  </a:moveTo>
                  <a:cubicBezTo>
                    <a:pt x="470" y="1"/>
                    <a:pt x="378" y="28"/>
                    <a:pt x="301" y="79"/>
                  </a:cubicBezTo>
                  <a:cubicBezTo>
                    <a:pt x="67" y="179"/>
                    <a:pt x="0" y="446"/>
                    <a:pt x="100" y="646"/>
                  </a:cubicBezTo>
                  <a:cubicBezTo>
                    <a:pt x="205" y="803"/>
                    <a:pt x="349" y="868"/>
                    <a:pt x="490" y="868"/>
                  </a:cubicBezTo>
                  <a:cubicBezTo>
                    <a:pt x="799" y="868"/>
                    <a:pt x="1095" y="556"/>
                    <a:pt x="934" y="212"/>
                  </a:cubicBezTo>
                  <a:cubicBezTo>
                    <a:pt x="852" y="69"/>
                    <a:pt x="707" y="1"/>
                    <a:pt x="56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108;p76">
              <a:extLst>
                <a:ext uri="{FF2B5EF4-FFF2-40B4-BE49-F238E27FC236}">
                  <a16:creationId xmlns:a16="http://schemas.microsoft.com/office/drawing/2014/main" id="{97A1341F-72B5-5F46-9691-E8E4788162F1}"/>
                </a:ext>
              </a:extLst>
            </p:cNvPr>
            <p:cNvSpPr/>
            <p:nvPr/>
          </p:nvSpPr>
          <p:spPr>
            <a:xfrm>
              <a:off x="3339000" y="1771400"/>
              <a:ext cx="27150" cy="21125"/>
            </a:xfrm>
            <a:custGeom>
              <a:avLst/>
              <a:gdLst/>
              <a:ahLst/>
              <a:cxnLst/>
              <a:rect l="l" t="t" r="r" b="b"/>
              <a:pathLst>
                <a:path w="1086" h="845" extrusionOk="0">
                  <a:moveTo>
                    <a:pt x="566" y="0"/>
                  </a:moveTo>
                  <a:cubicBezTo>
                    <a:pt x="277" y="0"/>
                    <a:pt x="0" y="264"/>
                    <a:pt x="109" y="613"/>
                  </a:cubicBezTo>
                  <a:cubicBezTo>
                    <a:pt x="213" y="775"/>
                    <a:pt x="369" y="845"/>
                    <a:pt x="522" y="845"/>
                  </a:cubicBezTo>
                  <a:cubicBezTo>
                    <a:pt x="810" y="845"/>
                    <a:pt x="1086" y="595"/>
                    <a:pt x="977" y="246"/>
                  </a:cubicBezTo>
                  <a:cubicBezTo>
                    <a:pt x="873" y="74"/>
                    <a:pt x="718" y="0"/>
                    <a:pt x="5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109;p76">
              <a:extLst>
                <a:ext uri="{FF2B5EF4-FFF2-40B4-BE49-F238E27FC236}">
                  <a16:creationId xmlns:a16="http://schemas.microsoft.com/office/drawing/2014/main" id="{F1F12170-F892-EF47-9C39-9D53F221A28A}"/>
                </a:ext>
              </a:extLst>
            </p:cNvPr>
            <p:cNvSpPr/>
            <p:nvPr/>
          </p:nvSpPr>
          <p:spPr>
            <a:xfrm>
              <a:off x="3413025" y="1742800"/>
              <a:ext cx="26300" cy="21450"/>
            </a:xfrm>
            <a:custGeom>
              <a:avLst/>
              <a:gdLst/>
              <a:ahLst/>
              <a:cxnLst/>
              <a:rect l="l" t="t" r="r" b="b"/>
              <a:pathLst>
                <a:path w="1052" h="858" extrusionOk="0">
                  <a:moveTo>
                    <a:pt x="558" y="1"/>
                  </a:moveTo>
                  <a:cubicBezTo>
                    <a:pt x="279" y="1"/>
                    <a:pt x="1" y="237"/>
                    <a:pt x="84" y="590"/>
                  </a:cubicBezTo>
                  <a:cubicBezTo>
                    <a:pt x="161" y="743"/>
                    <a:pt x="335" y="857"/>
                    <a:pt x="518" y="857"/>
                  </a:cubicBezTo>
                  <a:cubicBezTo>
                    <a:pt x="573" y="857"/>
                    <a:pt x="630" y="847"/>
                    <a:pt x="684" y="823"/>
                  </a:cubicBezTo>
                  <a:cubicBezTo>
                    <a:pt x="918" y="757"/>
                    <a:pt x="1051" y="523"/>
                    <a:pt x="985" y="290"/>
                  </a:cubicBezTo>
                  <a:cubicBezTo>
                    <a:pt x="896" y="88"/>
                    <a:pt x="727" y="1"/>
                    <a:pt x="5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110;p76">
              <a:extLst>
                <a:ext uri="{FF2B5EF4-FFF2-40B4-BE49-F238E27FC236}">
                  <a16:creationId xmlns:a16="http://schemas.microsoft.com/office/drawing/2014/main" id="{990D899F-7960-6540-899D-C4935C20EEF7}"/>
                </a:ext>
              </a:extLst>
            </p:cNvPr>
            <p:cNvSpPr/>
            <p:nvPr/>
          </p:nvSpPr>
          <p:spPr>
            <a:xfrm>
              <a:off x="3490000" y="1721325"/>
              <a:ext cx="24525" cy="20725"/>
            </a:xfrm>
            <a:custGeom>
              <a:avLst/>
              <a:gdLst/>
              <a:ahLst/>
              <a:cxnLst/>
              <a:rect l="l" t="t" r="r" b="b"/>
              <a:pathLst>
                <a:path w="981" h="829" extrusionOk="0">
                  <a:moveTo>
                    <a:pt x="506" y="1"/>
                  </a:moveTo>
                  <a:cubicBezTo>
                    <a:pt x="253" y="1"/>
                    <a:pt x="1" y="200"/>
                    <a:pt x="40" y="515"/>
                  </a:cubicBezTo>
                  <a:cubicBezTo>
                    <a:pt x="122" y="733"/>
                    <a:pt x="299" y="829"/>
                    <a:pt x="475" y="829"/>
                  </a:cubicBezTo>
                  <a:cubicBezTo>
                    <a:pt x="729" y="829"/>
                    <a:pt x="980" y="630"/>
                    <a:pt x="941" y="315"/>
                  </a:cubicBezTo>
                  <a:cubicBezTo>
                    <a:pt x="859" y="96"/>
                    <a:pt x="682" y="1"/>
                    <a:pt x="5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111;p76">
              <a:extLst>
                <a:ext uri="{FF2B5EF4-FFF2-40B4-BE49-F238E27FC236}">
                  <a16:creationId xmlns:a16="http://schemas.microsoft.com/office/drawing/2014/main" id="{733ECF50-3788-D949-A0E1-2BE00FACCA05}"/>
                </a:ext>
              </a:extLst>
            </p:cNvPr>
            <p:cNvSpPr/>
            <p:nvPr/>
          </p:nvSpPr>
          <p:spPr>
            <a:xfrm>
              <a:off x="3567725" y="1705450"/>
              <a:ext cx="24200" cy="21200"/>
            </a:xfrm>
            <a:custGeom>
              <a:avLst/>
              <a:gdLst/>
              <a:ahLst/>
              <a:cxnLst/>
              <a:rect l="l" t="t" r="r" b="b"/>
              <a:pathLst>
                <a:path w="968" h="848" extrusionOk="0">
                  <a:moveTo>
                    <a:pt x="539" y="1"/>
                  </a:moveTo>
                  <a:cubicBezTo>
                    <a:pt x="504" y="1"/>
                    <a:pt x="469" y="6"/>
                    <a:pt x="434" y="16"/>
                  </a:cubicBezTo>
                  <a:cubicBezTo>
                    <a:pt x="200" y="16"/>
                    <a:pt x="0" y="249"/>
                    <a:pt x="34" y="483"/>
                  </a:cubicBezTo>
                  <a:cubicBezTo>
                    <a:pt x="93" y="733"/>
                    <a:pt x="282" y="847"/>
                    <a:pt x="475" y="847"/>
                  </a:cubicBezTo>
                  <a:cubicBezTo>
                    <a:pt x="718" y="847"/>
                    <a:pt x="968" y="666"/>
                    <a:pt x="968" y="349"/>
                  </a:cubicBezTo>
                  <a:cubicBezTo>
                    <a:pt x="911" y="151"/>
                    <a:pt x="734" y="1"/>
                    <a:pt x="5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112;p76">
              <a:extLst>
                <a:ext uri="{FF2B5EF4-FFF2-40B4-BE49-F238E27FC236}">
                  <a16:creationId xmlns:a16="http://schemas.microsoft.com/office/drawing/2014/main" id="{8DF4A91E-2A2F-3C4F-BB21-D79E1A435844}"/>
                </a:ext>
              </a:extLst>
            </p:cNvPr>
            <p:cNvSpPr/>
            <p:nvPr/>
          </p:nvSpPr>
          <p:spPr>
            <a:xfrm>
              <a:off x="3643600" y="1698225"/>
              <a:ext cx="29400" cy="24325"/>
            </a:xfrm>
            <a:custGeom>
              <a:avLst/>
              <a:gdLst/>
              <a:ahLst/>
              <a:cxnLst/>
              <a:rect l="l" t="t" r="r" b="b"/>
              <a:pathLst>
                <a:path w="1176" h="973" extrusionOk="0">
                  <a:moveTo>
                    <a:pt x="661" y="0"/>
                  </a:moveTo>
                  <a:cubicBezTo>
                    <a:pt x="641" y="0"/>
                    <a:pt x="621" y="2"/>
                    <a:pt x="601" y="4"/>
                  </a:cubicBezTo>
                  <a:cubicBezTo>
                    <a:pt x="168" y="38"/>
                    <a:pt x="1" y="572"/>
                    <a:pt x="334" y="872"/>
                  </a:cubicBezTo>
                  <a:cubicBezTo>
                    <a:pt x="430" y="942"/>
                    <a:pt x="535" y="973"/>
                    <a:pt x="636" y="973"/>
                  </a:cubicBezTo>
                  <a:cubicBezTo>
                    <a:pt x="922" y="973"/>
                    <a:pt x="1175" y="725"/>
                    <a:pt x="1102" y="405"/>
                  </a:cubicBezTo>
                  <a:cubicBezTo>
                    <a:pt x="1071" y="161"/>
                    <a:pt x="873" y="0"/>
                    <a:pt x="6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113;p76">
              <a:extLst>
                <a:ext uri="{FF2B5EF4-FFF2-40B4-BE49-F238E27FC236}">
                  <a16:creationId xmlns:a16="http://schemas.microsoft.com/office/drawing/2014/main" id="{85EDF329-B89C-7F45-B124-A99F3FC56739}"/>
                </a:ext>
              </a:extLst>
            </p:cNvPr>
            <p:cNvSpPr/>
            <p:nvPr/>
          </p:nvSpPr>
          <p:spPr>
            <a:xfrm>
              <a:off x="3726175" y="16971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463" y="1"/>
                  </a:moveTo>
                  <a:cubicBezTo>
                    <a:pt x="255" y="1"/>
                    <a:pt x="48" y="126"/>
                    <a:pt x="0" y="381"/>
                  </a:cubicBezTo>
                  <a:cubicBezTo>
                    <a:pt x="18" y="677"/>
                    <a:pt x="254" y="828"/>
                    <a:pt x="485" y="828"/>
                  </a:cubicBezTo>
                  <a:cubicBezTo>
                    <a:pt x="696" y="828"/>
                    <a:pt x="902" y="703"/>
                    <a:pt x="934" y="448"/>
                  </a:cubicBezTo>
                  <a:cubicBezTo>
                    <a:pt x="917" y="151"/>
                    <a:pt x="690" y="1"/>
                    <a:pt x="4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114;p76">
              <a:extLst>
                <a:ext uri="{FF2B5EF4-FFF2-40B4-BE49-F238E27FC236}">
                  <a16:creationId xmlns:a16="http://schemas.microsoft.com/office/drawing/2014/main" id="{ED028344-E51A-8749-B123-AE92CF3F762E}"/>
                </a:ext>
              </a:extLst>
            </p:cNvPr>
            <p:cNvSpPr/>
            <p:nvPr/>
          </p:nvSpPr>
          <p:spPr>
            <a:xfrm>
              <a:off x="3805400" y="1703325"/>
              <a:ext cx="23375" cy="20550"/>
            </a:xfrm>
            <a:custGeom>
              <a:avLst/>
              <a:gdLst/>
              <a:ahLst/>
              <a:cxnLst/>
              <a:rect l="l" t="t" r="r" b="b"/>
              <a:pathLst>
                <a:path w="935" h="822" extrusionOk="0">
                  <a:moveTo>
                    <a:pt x="449" y="0"/>
                  </a:moveTo>
                  <a:cubicBezTo>
                    <a:pt x="253" y="0"/>
                    <a:pt x="60" y="114"/>
                    <a:pt x="0" y="368"/>
                  </a:cubicBezTo>
                  <a:cubicBezTo>
                    <a:pt x="0" y="659"/>
                    <a:pt x="239" y="821"/>
                    <a:pt x="478" y="821"/>
                  </a:cubicBezTo>
                  <a:cubicBezTo>
                    <a:pt x="676" y="821"/>
                    <a:pt x="874" y="710"/>
                    <a:pt x="934" y="468"/>
                  </a:cubicBezTo>
                  <a:cubicBezTo>
                    <a:pt x="934" y="173"/>
                    <a:pt x="690" y="0"/>
                    <a:pt x="4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115;p76">
              <a:extLst>
                <a:ext uri="{FF2B5EF4-FFF2-40B4-BE49-F238E27FC236}">
                  <a16:creationId xmlns:a16="http://schemas.microsoft.com/office/drawing/2014/main" id="{43CA4B0D-F793-0442-B094-C03717885B9D}"/>
                </a:ext>
              </a:extLst>
            </p:cNvPr>
            <p:cNvSpPr/>
            <p:nvPr/>
          </p:nvSpPr>
          <p:spPr>
            <a:xfrm>
              <a:off x="3882450" y="1716550"/>
              <a:ext cx="24850" cy="21350"/>
            </a:xfrm>
            <a:custGeom>
              <a:avLst/>
              <a:gdLst/>
              <a:ahLst/>
              <a:cxnLst/>
              <a:rect l="l" t="t" r="r" b="b"/>
              <a:pathLst>
                <a:path w="994" h="854" extrusionOk="0">
                  <a:moveTo>
                    <a:pt x="474" y="1"/>
                  </a:moveTo>
                  <a:cubicBezTo>
                    <a:pt x="289" y="1"/>
                    <a:pt x="103" y="104"/>
                    <a:pt x="20" y="339"/>
                  </a:cubicBezTo>
                  <a:cubicBezTo>
                    <a:pt x="1" y="654"/>
                    <a:pt x="272" y="853"/>
                    <a:pt x="532" y="853"/>
                  </a:cubicBezTo>
                  <a:cubicBezTo>
                    <a:pt x="712" y="853"/>
                    <a:pt x="886" y="758"/>
                    <a:pt x="954" y="539"/>
                  </a:cubicBezTo>
                  <a:cubicBezTo>
                    <a:pt x="993" y="207"/>
                    <a:pt x="735" y="1"/>
                    <a:pt x="4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116;p76">
              <a:extLst>
                <a:ext uri="{FF2B5EF4-FFF2-40B4-BE49-F238E27FC236}">
                  <a16:creationId xmlns:a16="http://schemas.microsoft.com/office/drawing/2014/main" id="{C437A268-FDBE-DE48-AB32-4035133ED483}"/>
                </a:ext>
              </a:extLst>
            </p:cNvPr>
            <p:cNvSpPr/>
            <p:nvPr/>
          </p:nvSpPr>
          <p:spPr>
            <a:xfrm>
              <a:off x="3958125" y="1736975"/>
              <a:ext cx="26475" cy="21600"/>
            </a:xfrm>
            <a:custGeom>
              <a:avLst/>
              <a:gdLst/>
              <a:ahLst/>
              <a:cxnLst/>
              <a:rect l="l" t="t" r="r" b="b"/>
              <a:pathLst>
                <a:path w="1059" h="864" extrusionOk="0">
                  <a:moveTo>
                    <a:pt x="491" y="0"/>
                  </a:moveTo>
                  <a:cubicBezTo>
                    <a:pt x="320" y="0"/>
                    <a:pt x="150" y="87"/>
                    <a:pt x="62" y="289"/>
                  </a:cubicBezTo>
                  <a:cubicBezTo>
                    <a:pt x="0" y="641"/>
                    <a:pt x="284" y="864"/>
                    <a:pt x="564" y="864"/>
                  </a:cubicBezTo>
                  <a:cubicBezTo>
                    <a:pt x="736" y="864"/>
                    <a:pt x="907" y="780"/>
                    <a:pt x="996" y="589"/>
                  </a:cubicBezTo>
                  <a:cubicBezTo>
                    <a:pt x="1058" y="237"/>
                    <a:pt x="772" y="0"/>
                    <a:pt x="4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117;p76">
              <a:extLst>
                <a:ext uri="{FF2B5EF4-FFF2-40B4-BE49-F238E27FC236}">
                  <a16:creationId xmlns:a16="http://schemas.microsoft.com/office/drawing/2014/main" id="{2A32FAD2-4CD2-1541-9A9C-A3F662C2F509}"/>
                </a:ext>
              </a:extLst>
            </p:cNvPr>
            <p:cNvSpPr/>
            <p:nvPr/>
          </p:nvSpPr>
          <p:spPr>
            <a:xfrm>
              <a:off x="4032525" y="1764725"/>
              <a:ext cx="26925" cy="21125"/>
            </a:xfrm>
            <a:custGeom>
              <a:avLst/>
              <a:gdLst/>
              <a:ahLst/>
              <a:cxnLst/>
              <a:rect l="l" t="t" r="r" b="b"/>
              <a:pathLst>
                <a:path w="1077" h="845" extrusionOk="0">
                  <a:moveTo>
                    <a:pt x="501" y="0"/>
                  </a:moveTo>
                  <a:cubicBezTo>
                    <a:pt x="347" y="0"/>
                    <a:pt x="192" y="74"/>
                    <a:pt x="88" y="247"/>
                  </a:cubicBezTo>
                  <a:cubicBezTo>
                    <a:pt x="1" y="596"/>
                    <a:pt x="285" y="845"/>
                    <a:pt x="575" y="845"/>
                  </a:cubicBezTo>
                  <a:cubicBezTo>
                    <a:pt x="729" y="845"/>
                    <a:pt x="885" y="775"/>
                    <a:pt x="989" y="613"/>
                  </a:cubicBezTo>
                  <a:cubicBezTo>
                    <a:pt x="1076" y="264"/>
                    <a:pt x="792" y="0"/>
                    <a:pt x="5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118;p76">
              <a:extLst>
                <a:ext uri="{FF2B5EF4-FFF2-40B4-BE49-F238E27FC236}">
                  <a16:creationId xmlns:a16="http://schemas.microsoft.com/office/drawing/2014/main" id="{5810A180-9FAD-B247-BF84-7B098E15BE2C}"/>
                </a:ext>
              </a:extLst>
            </p:cNvPr>
            <p:cNvSpPr/>
            <p:nvPr/>
          </p:nvSpPr>
          <p:spPr>
            <a:xfrm>
              <a:off x="4099825" y="1797825"/>
              <a:ext cx="29975" cy="22350"/>
            </a:xfrm>
            <a:custGeom>
              <a:avLst/>
              <a:gdLst/>
              <a:ahLst/>
              <a:cxnLst/>
              <a:rect l="l" t="t" r="r" b="b"/>
              <a:pathLst>
                <a:path w="1199" h="894" extrusionOk="0">
                  <a:moveTo>
                    <a:pt x="617" y="1"/>
                  </a:moveTo>
                  <a:cubicBezTo>
                    <a:pt x="237" y="1"/>
                    <a:pt x="1" y="630"/>
                    <a:pt x="498" y="824"/>
                  </a:cubicBezTo>
                  <a:cubicBezTo>
                    <a:pt x="569" y="871"/>
                    <a:pt x="649" y="893"/>
                    <a:pt x="727" y="893"/>
                  </a:cubicBezTo>
                  <a:cubicBezTo>
                    <a:pt x="871" y="893"/>
                    <a:pt x="1013" y="820"/>
                    <a:pt x="1099" y="690"/>
                  </a:cubicBezTo>
                  <a:cubicBezTo>
                    <a:pt x="1199" y="457"/>
                    <a:pt x="1099" y="190"/>
                    <a:pt x="865" y="90"/>
                  </a:cubicBezTo>
                  <a:cubicBezTo>
                    <a:pt x="780" y="27"/>
                    <a:pt x="696" y="1"/>
                    <a:pt x="6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119;p76">
              <a:extLst>
                <a:ext uri="{FF2B5EF4-FFF2-40B4-BE49-F238E27FC236}">
                  <a16:creationId xmlns:a16="http://schemas.microsoft.com/office/drawing/2014/main" id="{484B21D6-E744-2E44-A73A-BA66A03F7A7C}"/>
                </a:ext>
              </a:extLst>
            </p:cNvPr>
            <p:cNvSpPr/>
            <p:nvPr/>
          </p:nvSpPr>
          <p:spPr>
            <a:xfrm>
              <a:off x="4172325" y="1839000"/>
              <a:ext cx="26700" cy="21525"/>
            </a:xfrm>
            <a:custGeom>
              <a:avLst/>
              <a:gdLst/>
              <a:ahLst/>
              <a:cxnLst/>
              <a:rect l="l" t="t" r="r" b="b"/>
              <a:pathLst>
                <a:path w="1068" h="861" extrusionOk="0">
                  <a:moveTo>
                    <a:pt x="461" y="0"/>
                  </a:moveTo>
                  <a:cubicBezTo>
                    <a:pt x="335" y="0"/>
                    <a:pt x="205" y="54"/>
                    <a:pt x="100" y="178"/>
                  </a:cubicBezTo>
                  <a:cubicBezTo>
                    <a:pt x="0" y="378"/>
                    <a:pt x="67" y="645"/>
                    <a:pt x="267" y="778"/>
                  </a:cubicBezTo>
                  <a:cubicBezTo>
                    <a:pt x="351" y="834"/>
                    <a:pt x="446" y="860"/>
                    <a:pt x="540" y="860"/>
                  </a:cubicBezTo>
                  <a:cubicBezTo>
                    <a:pt x="673" y="860"/>
                    <a:pt x="804" y="809"/>
                    <a:pt x="901" y="711"/>
                  </a:cubicBezTo>
                  <a:cubicBezTo>
                    <a:pt x="1067" y="330"/>
                    <a:pt x="775" y="0"/>
                    <a:pt x="4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120;p76">
              <a:extLst>
                <a:ext uri="{FF2B5EF4-FFF2-40B4-BE49-F238E27FC236}">
                  <a16:creationId xmlns:a16="http://schemas.microsoft.com/office/drawing/2014/main" id="{F3E95F8C-41D3-2443-B529-B963521BAC5F}"/>
                </a:ext>
              </a:extLst>
            </p:cNvPr>
            <p:cNvSpPr/>
            <p:nvPr/>
          </p:nvSpPr>
          <p:spPr>
            <a:xfrm>
              <a:off x="4234275" y="1885650"/>
              <a:ext cx="29550" cy="21500"/>
            </a:xfrm>
            <a:custGeom>
              <a:avLst/>
              <a:gdLst/>
              <a:ahLst/>
              <a:cxnLst/>
              <a:rect l="l" t="t" r="r" b="b"/>
              <a:pathLst>
                <a:path w="1182" h="860" extrusionOk="0">
                  <a:moveTo>
                    <a:pt x="558" y="0"/>
                  </a:moveTo>
                  <a:cubicBezTo>
                    <a:pt x="445" y="0"/>
                    <a:pt x="327" y="44"/>
                    <a:pt x="224" y="146"/>
                  </a:cubicBezTo>
                  <a:cubicBezTo>
                    <a:pt x="1" y="494"/>
                    <a:pt x="294" y="859"/>
                    <a:pt x="624" y="859"/>
                  </a:cubicBezTo>
                  <a:cubicBezTo>
                    <a:pt x="737" y="859"/>
                    <a:pt x="855" y="816"/>
                    <a:pt x="958" y="713"/>
                  </a:cubicBezTo>
                  <a:cubicBezTo>
                    <a:pt x="1181" y="366"/>
                    <a:pt x="888" y="0"/>
                    <a:pt x="5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121;p76">
              <a:extLst>
                <a:ext uri="{FF2B5EF4-FFF2-40B4-BE49-F238E27FC236}">
                  <a16:creationId xmlns:a16="http://schemas.microsoft.com/office/drawing/2014/main" id="{21888902-3EAE-9941-8D71-FCFCB7F58F88}"/>
                </a:ext>
              </a:extLst>
            </p:cNvPr>
            <p:cNvSpPr/>
            <p:nvPr/>
          </p:nvSpPr>
          <p:spPr>
            <a:xfrm>
              <a:off x="4294150" y="1937550"/>
              <a:ext cx="29825" cy="21825"/>
            </a:xfrm>
            <a:custGeom>
              <a:avLst/>
              <a:gdLst/>
              <a:ahLst/>
              <a:cxnLst/>
              <a:rect l="l" t="t" r="r" b="b"/>
              <a:pathLst>
                <a:path w="1193" h="873" extrusionOk="0">
                  <a:moveTo>
                    <a:pt x="556" y="1"/>
                  </a:moveTo>
                  <a:cubicBezTo>
                    <a:pt x="459" y="1"/>
                    <a:pt x="359" y="32"/>
                    <a:pt x="264" y="105"/>
                  </a:cubicBezTo>
                  <a:cubicBezTo>
                    <a:pt x="1" y="447"/>
                    <a:pt x="299" y="873"/>
                    <a:pt x="649" y="873"/>
                  </a:cubicBezTo>
                  <a:cubicBezTo>
                    <a:pt x="743" y="873"/>
                    <a:pt x="840" y="842"/>
                    <a:pt x="931" y="772"/>
                  </a:cubicBezTo>
                  <a:cubicBezTo>
                    <a:pt x="1192" y="407"/>
                    <a:pt x="902" y="1"/>
                    <a:pt x="5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122;p76">
              <a:extLst>
                <a:ext uri="{FF2B5EF4-FFF2-40B4-BE49-F238E27FC236}">
                  <a16:creationId xmlns:a16="http://schemas.microsoft.com/office/drawing/2014/main" id="{43E65B3B-38DF-5D48-B3D8-C0DE57788DFA}"/>
                </a:ext>
              </a:extLst>
            </p:cNvPr>
            <p:cNvSpPr/>
            <p:nvPr/>
          </p:nvSpPr>
          <p:spPr>
            <a:xfrm>
              <a:off x="4347750" y="1994525"/>
              <a:ext cx="31100" cy="22225"/>
            </a:xfrm>
            <a:custGeom>
              <a:avLst/>
              <a:gdLst/>
              <a:ahLst/>
              <a:cxnLst/>
              <a:rect l="l" t="t" r="r" b="b"/>
              <a:pathLst>
                <a:path w="1244" h="889" extrusionOk="0">
                  <a:moveTo>
                    <a:pt x="597" y="1"/>
                  </a:moveTo>
                  <a:cubicBezTo>
                    <a:pt x="508" y="1"/>
                    <a:pt x="413" y="29"/>
                    <a:pt x="322" y="94"/>
                  </a:cubicBezTo>
                  <a:cubicBezTo>
                    <a:pt x="0" y="416"/>
                    <a:pt x="282" y="889"/>
                    <a:pt x="647" y="889"/>
                  </a:cubicBezTo>
                  <a:cubicBezTo>
                    <a:pt x="736" y="889"/>
                    <a:pt x="831" y="860"/>
                    <a:pt x="922" y="795"/>
                  </a:cubicBezTo>
                  <a:cubicBezTo>
                    <a:pt x="1244" y="473"/>
                    <a:pt x="962" y="1"/>
                    <a:pt x="5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123;p76">
              <a:extLst>
                <a:ext uri="{FF2B5EF4-FFF2-40B4-BE49-F238E27FC236}">
                  <a16:creationId xmlns:a16="http://schemas.microsoft.com/office/drawing/2014/main" id="{141CDBB5-5E53-BC4A-8327-F801486B445C}"/>
                </a:ext>
              </a:extLst>
            </p:cNvPr>
            <p:cNvSpPr/>
            <p:nvPr/>
          </p:nvSpPr>
          <p:spPr>
            <a:xfrm>
              <a:off x="4397475" y="2056500"/>
              <a:ext cx="30225" cy="22050"/>
            </a:xfrm>
            <a:custGeom>
              <a:avLst/>
              <a:gdLst/>
              <a:ahLst/>
              <a:cxnLst/>
              <a:rect l="l" t="t" r="r" b="b"/>
              <a:pathLst>
                <a:path w="1209" h="882" extrusionOk="0">
                  <a:moveTo>
                    <a:pt x="540" y="0"/>
                  </a:moveTo>
                  <a:cubicBezTo>
                    <a:pt x="474" y="0"/>
                    <a:pt x="404" y="16"/>
                    <a:pt x="334" y="50"/>
                  </a:cubicBezTo>
                  <a:cubicBezTo>
                    <a:pt x="0" y="385"/>
                    <a:pt x="270" y="881"/>
                    <a:pt x="640" y="881"/>
                  </a:cubicBezTo>
                  <a:cubicBezTo>
                    <a:pt x="713" y="881"/>
                    <a:pt x="791" y="862"/>
                    <a:pt x="868" y="818"/>
                  </a:cubicBezTo>
                  <a:cubicBezTo>
                    <a:pt x="1208" y="505"/>
                    <a:pt x="921" y="0"/>
                    <a:pt x="5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124;p76">
              <a:extLst>
                <a:ext uri="{FF2B5EF4-FFF2-40B4-BE49-F238E27FC236}">
                  <a16:creationId xmlns:a16="http://schemas.microsoft.com/office/drawing/2014/main" id="{662FC3C4-4DF7-0840-9D5F-38693345CCF5}"/>
                </a:ext>
              </a:extLst>
            </p:cNvPr>
            <p:cNvSpPr/>
            <p:nvPr/>
          </p:nvSpPr>
          <p:spPr>
            <a:xfrm>
              <a:off x="4438125" y="2121200"/>
              <a:ext cx="35650" cy="24400"/>
            </a:xfrm>
            <a:custGeom>
              <a:avLst/>
              <a:gdLst/>
              <a:ahLst/>
              <a:cxnLst/>
              <a:rect l="l" t="t" r="r" b="b"/>
              <a:pathLst>
                <a:path w="1426" h="976" extrusionOk="0">
                  <a:moveTo>
                    <a:pt x="708" y="0"/>
                  </a:moveTo>
                  <a:cubicBezTo>
                    <a:pt x="634" y="0"/>
                    <a:pt x="555" y="20"/>
                    <a:pt x="476" y="64"/>
                  </a:cubicBezTo>
                  <a:cubicBezTo>
                    <a:pt x="1" y="344"/>
                    <a:pt x="252" y="976"/>
                    <a:pt x="680" y="976"/>
                  </a:cubicBezTo>
                  <a:cubicBezTo>
                    <a:pt x="763" y="976"/>
                    <a:pt x="852" y="952"/>
                    <a:pt x="943" y="898"/>
                  </a:cubicBezTo>
                  <a:cubicBezTo>
                    <a:pt x="1426" y="643"/>
                    <a:pt x="1135" y="0"/>
                    <a:pt x="7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125;p76">
              <a:extLst>
                <a:ext uri="{FF2B5EF4-FFF2-40B4-BE49-F238E27FC236}">
                  <a16:creationId xmlns:a16="http://schemas.microsoft.com/office/drawing/2014/main" id="{86310EE7-2293-254D-8722-20C164FB52F4}"/>
                </a:ext>
              </a:extLst>
            </p:cNvPr>
            <p:cNvSpPr/>
            <p:nvPr/>
          </p:nvSpPr>
          <p:spPr>
            <a:xfrm>
              <a:off x="4477025" y="2192225"/>
              <a:ext cx="31850" cy="22925"/>
            </a:xfrm>
            <a:custGeom>
              <a:avLst/>
              <a:gdLst/>
              <a:ahLst/>
              <a:cxnLst/>
              <a:rect l="l" t="t" r="r" b="b"/>
              <a:pathLst>
                <a:path w="1274" h="917" extrusionOk="0">
                  <a:moveTo>
                    <a:pt x="581" y="0"/>
                  </a:moveTo>
                  <a:cubicBezTo>
                    <a:pt x="530" y="0"/>
                    <a:pt x="477" y="8"/>
                    <a:pt x="421" y="25"/>
                  </a:cubicBezTo>
                  <a:cubicBezTo>
                    <a:pt x="1" y="296"/>
                    <a:pt x="256" y="917"/>
                    <a:pt x="700" y="917"/>
                  </a:cubicBezTo>
                  <a:cubicBezTo>
                    <a:pt x="750" y="917"/>
                    <a:pt x="801" y="909"/>
                    <a:pt x="855" y="893"/>
                  </a:cubicBezTo>
                  <a:cubicBezTo>
                    <a:pt x="1273" y="594"/>
                    <a:pt x="1022" y="0"/>
                    <a:pt x="5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126;p76">
              <a:extLst>
                <a:ext uri="{FF2B5EF4-FFF2-40B4-BE49-F238E27FC236}">
                  <a16:creationId xmlns:a16="http://schemas.microsoft.com/office/drawing/2014/main" id="{A02792E9-F733-8B48-BD71-C7D4F5679E5F}"/>
                </a:ext>
              </a:extLst>
            </p:cNvPr>
            <p:cNvSpPr/>
            <p:nvPr/>
          </p:nvSpPr>
          <p:spPr>
            <a:xfrm>
              <a:off x="4511725" y="2265175"/>
              <a:ext cx="27600" cy="23200"/>
            </a:xfrm>
            <a:custGeom>
              <a:avLst/>
              <a:gdLst/>
              <a:ahLst/>
              <a:cxnLst/>
              <a:rect l="l" t="t" r="r" b="b"/>
              <a:pathLst>
                <a:path w="1104" h="928" extrusionOk="0">
                  <a:moveTo>
                    <a:pt x="404" y="0"/>
                  </a:moveTo>
                  <a:cubicBezTo>
                    <a:pt x="371" y="0"/>
                    <a:pt x="337" y="3"/>
                    <a:pt x="301" y="9"/>
                  </a:cubicBezTo>
                  <a:cubicBezTo>
                    <a:pt x="101" y="109"/>
                    <a:pt x="1" y="376"/>
                    <a:pt x="101" y="610"/>
                  </a:cubicBezTo>
                  <a:cubicBezTo>
                    <a:pt x="156" y="803"/>
                    <a:pt x="325" y="927"/>
                    <a:pt x="513" y="927"/>
                  </a:cubicBezTo>
                  <a:cubicBezTo>
                    <a:pt x="553" y="927"/>
                    <a:pt x="594" y="922"/>
                    <a:pt x="634" y="910"/>
                  </a:cubicBezTo>
                  <a:cubicBezTo>
                    <a:pt x="1103" y="660"/>
                    <a:pt x="898" y="0"/>
                    <a:pt x="4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127;p76">
              <a:extLst>
                <a:ext uri="{FF2B5EF4-FFF2-40B4-BE49-F238E27FC236}">
                  <a16:creationId xmlns:a16="http://schemas.microsoft.com/office/drawing/2014/main" id="{7E7F86B3-126F-5542-9D34-246253913DDB}"/>
                </a:ext>
              </a:extLst>
            </p:cNvPr>
            <p:cNvSpPr/>
            <p:nvPr/>
          </p:nvSpPr>
          <p:spPr>
            <a:xfrm>
              <a:off x="4532025" y="2340350"/>
              <a:ext cx="30875" cy="23500"/>
            </a:xfrm>
            <a:custGeom>
              <a:avLst/>
              <a:gdLst/>
              <a:ahLst/>
              <a:cxnLst/>
              <a:rect l="l" t="t" r="r" b="b"/>
              <a:pathLst>
                <a:path w="1235" h="940" extrusionOk="0">
                  <a:moveTo>
                    <a:pt x="558" y="0"/>
                  </a:moveTo>
                  <a:cubicBezTo>
                    <a:pt x="536" y="0"/>
                    <a:pt x="513" y="2"/>
                    <a:pt x="489" y="5"/>
                  </a:cubicBezTo>
                  <a:cubicBezTo>
                    <a:pt x="0" y="233"/>
                    <a:pt x="181" y="940"/>
                    <a:pt x="688" y="940"/>
                  </a:cubicBezTo>
                  <a:cubicBezTo>
                    <a:pt x="700" y="940"/>
                    <a:pt x="711" y="939"/>
                    <a:pt x="723" y="939"/>
                  </a:cubicBezTo>
                  <a:cubicBezTo>
                    <a:pt x="1235" y="715"/>
                    <a:pt x="1072" y="0"/>
                    <a:pt x="5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128;p76">
              <a:extLst>
                <a:ext uri="{FF2B5EF4-FFF2-40B4-BE49-F238E27FC236}">
                  <a16:creationId xmlns:a16="http://schemas.microsoft.com/office/drawing/2014/main" id="{2C73F5A4-6320-964F-9414-A2129F2DAABB}"/>
                </a:ext>
              </a:extLst>
            </p:cNvPr>
            <p:cNvSpPr/>
            <p:nvPr/>
          </p:nvSpPr>
          <p:spPr>
            <a:xfrm>
              <a:off x="4548700" y="2417975"/>
              <a:ext cx="31150" cy="23425"/>
            </a:xfrm>
            <a:custGeom>
              <a:avLst/>
              <a:gdLst/>
              <a:ahLst/>
              <a:cxnLst/>
              <a:rect l="l" t="t" r="r" b="b"/>
              <a:pathLst>
                <a:path w="1246" h="937" extrusionOk="0">
                  <a:moveTo>
                    <a:pt x="588" y="1"/>
                  </a:moveTo>
                  <a:cubicBezTo>
                    <a:pt x="578" y="1"/>
                    <a:pt x="567" y="1"/>
                    <a:pt x="556" y="2"/>
                  </a:cubicBezTo>
                  <a:cubicBezTo>
                    <a:pt x="0" y="133"/>
                    <a:pt x="118" y="937"/>
                    <a:pt x="657" y="937"/>
                  </a:cubicBezTo>
                  <a:cubicBezTo>
                    <a:pt x="668" y="937"/>
                    <a:pt x="679" y="936"/>
                    <a:pt x="690" y="936"/>
                  </a:cubicBezTo>
                  <a:cubicBezTo>
                    <a:pt x="1245" y="772"/>
                    <a:pt x="1097" y="1"/>
                    <a:pt x="5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129;p76">
              <a:extLst>
                <a:ext uri="{FF2B5EF4-FFF2-40B4-BE49-F238E27FC236}">
                  <a16:creationId xmlns:a16="http://schemas.microsoft.com/office/drawing/2014/main" id="{89CB8E63-047B-3B44-BE9A-6ABD0275ABED}"/>
                </a:ext>
              </a:extLst>
            </p:cNvPr>
            <p:cNvSpPr/>
            <p:nvPr/>
          </p:nvSpPr>
          <p:spPr>
            <a:xfrm>
              <a:off x="4559250" y="2496400"/>
              <a:ext cx="29225" cy="23375"/>
            </a:xfrm>
            <a:custGeom>
              <a:avLst/>
              <a:gdLst/>
              <a:ahLst/>
              <a:cxnLst/>
              <a:rect l="l" t="t" r="r" b="b"/>
              <a:pathLst>
                <a:path w="1169" h="935" extrusionOk="0">
                  <a:moveTo>
                    <a:pt x="568" y="0"/>
                  </a:moveTo>
                  <a:lnTo>
                    <a:pt x="568" y="0"/>
                  </a:lnTo>
                  <a:cubicBezTo>
                    <a:pt x="1" y="100"/>
                    <a:pt x="68" y="901"/>
                    <a:pt x="635" y="934"/>
                  </a:cubicBezTo>
                  <a:cubicBezTo>
                    <a:pt x="1168" y="801"/>
                    <a:pt x="1102" y="34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130;p76">
              <a:extLst>
                <a:ext uri="{FF2B5EF4-FFF2-40B4-BE49-F238E27FC236}">
                  <a16:creationId xmlns:a16="http://schemas.microsoft.com/office/drawing/2014/main" id="{1FD612B0-E6AB-7645-8407-01E12745E143}"/>
                </a:ext>
              </a:extLst>
            </p:cNvPr>
            <p:cNvSpPr/>
            <p:nvPr/>
          </p:nvSpPr>
          <p:spPr>
            <a:xfrm>
              <a:off x="4529250" y="1176275"/>
              <a:ext cx="29200" cy="26925"/>
            </a:xfrm>
            <a:custGeom>
              <a:avLst/>
              <a:gdLst/>
              <a:ahLst/>
              <a:cxnLst/>
              <a:rect l="l" t="t" r="r" b="b"/>
              <a:pathLst>
                <a:path w="1168" h="1077" extrusionOk="0">
                  <a:moveTo>
                    <a:pt x="584" y="1"/>
                  </a:moveTo>
                  <a:cubicBezTo>
                    <a:pt x="325" y="1"/>
                    <a:pt x="67" y="168"/>
                    <a:pt x="33" y="501"/>
                  </a:cubicBezTo>
                  <a:cubicBezTo>
                    <a:pt x="0" y="885"/>
                    <a:pt x="292" y="1077"/>
                    <a:pt x="584" y="1077"/>
                  </a:cubicBezTo>
                  <a:cubicBezTo>
                    <a:pt x="876" y="1077"/>
                    <a:pt x="1168" y="885"/>
                    <a:pt x="1134" y="501"/>
                  </a:cubicBezTo>
                  <a:cubicBezTo>
                    <a:pt x="1101" y="168"/>
                    <a:pt x="842" y="1"/>
                    <a:pt x="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131;p76">
              <a:extLst>
                <a:ext uri="{FF2B5EF4-FFF2-40B4-BE49-F238E27FC236}">
                  <a16:creationId xmlns:a16="http://schemas.microsoft.com/office/drawing/2014/main" id="{ADC0DC8B-6F17-CF41-8129-B2FC6396A19D}"/>
                </a:ext>
              </a:extLst>
            </p:cNvPr>
            <p:cNvSpPr/>
            <p:nvPr/>
          </p:nvSpPr>
          <p:spPr>
            <a:xfrm>
              <a:off x="4525900" y="1223825"/>
              <a:ext cx="31725" cy="26450"/>
            </a:xfrm>
            <a:custGeom>
              <a:avLst/>
              <a:gdLst/>
              <a:ahLst/>
              <a:cxnLst/>
              <a:rect l="l" t="t" r="r" b="b"/>
              <a:pathLst>
                <a:path w="1269" h="1058" extrusionOk="0">
                  <a:moveTo>
                    <a:pt x="701" y="0"/>
                  </a:moveTo>
                  <a:cubicBezTo>
                    <a:pt x="234" y="0"/>
                    <a:pt x="1" y="567"/>
                    <a:pt x="334" y="901"/>
                  </a:cubicBezTo>
                  <a:cubicBezTo>
                    <a:pt x="443" y="1009"/>
                    <a:pt x="579" y="1058"/>
                    <a:pt x="714" y="1058"/>
                  </a:cubicBezTo>
                  <a:cubicBezTo>
                    <a:pt x="995" y="1058"/>
                    <a:pt x="1268" y="849"/>
                    <a:pt x="1268" y="534"/>
                  </a:cubicBezTo>
                  <a:cubicBezTo>
                    <a:pt x="1268" y="234"/>
                    <a:pt x="10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132;p76">
              <a:extLst>
                <a:ext uri="{FF2B5EF4-FFF2-40B4-BE49-F238E27FC236}">
                  <a16:creationId xmlns:a16="http://schemas.microsoft.com/office/drawing/2014/main" id="{46E54D02-2E64-C246-9CC5-BF6327C723E0}"/>
                </a:ext>
              </a:extLst>
            </p:cNvPr>
            <p:cNvSpPr/>
            <p:nvPr/>
          </p:nvSpPr>
          <p:spPr>
            <a:xfrm>
              <a:off x="4529250" y="1273025"/>
              <a:ext cx="29200" cy="26925"/>
            </a:xfrm>
            <a:custGeom>
              <a:avLst/>
              <a:gdLst/>
              <a:ahLst/>
              <a:cxnLst/>
              <a:rect l="l" t="t" r="r" b="b"/>
              <a:pathLst>
                <a:path w="1168" h="1077" extrusionOk="0">
                  <a:moveTo>
                    <a:pt x="584" y="0"/>
                  </a:moveTo>
                  <a:cubicBezTo>
                    <a:pt x="325" y="0"/>
                    <a:pt x="67" y="167"/>
                    <a:pt x="33" y="501"/>
                  </a:cubicBezTo>
                  <a:cubicBezTo>
                    <a:pt x="0" y="884"/>
                    <a:pt x="292" y="1076"/>
                    <a:pt x="584" y="1076"/>
                  </a:cubicBezTo>
                  <a:cubicBezTo>
                    <a:pt x="876" y="1076"/>
                    <a:pt x="1168" y="884"/>
                    <a:pt x="1134" y="501"/>
                  </a:cubicBezTo>
                  <a:cubicBezTo>
                    <a:pt x="1101" y="167"/>
                    <a:pt x="842" y="0"/>
                    <a:pt x="5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133;p76">
              <a:extLst>
                <a:ext uri="{FF2B5EF4-FFF2-40B4-BE49-F238E27FC236}">
                  <a16:creationId xmlns:a16="http://schemas.microsoft.com/office/drawing/2014/main" id="{F813C71C-B64B-7D4D-A095-C459F8BF8FCF}"/>
                </a:ext>
              </a:extLst>
            </p:cNvPr>
            <p:cNvSpPr/>
            <p:nvPr/>
          </p:nvSpPr>
          <p:spPr>
            <a:xfrm>
              <a:off x="2891400" y="1164600"/>
              <a:ext cx="142625" cy="144300"/>
            </a:xfrm>
            <a:custGeom>
              <a:avLst/>
              <a:gdLst/>
              <a:ahLst/>
              <a:cxnLst/>
              <a:rect l="l" t="t" r="r" b="b"/>
              <a:pathLst>
                <a:path w="5705" h="5772" extrusionOk="0">
                  <a:moveTo>
                    <a:pt x="2836" y="1"/>
                  </a:moveTo>
                  <a:lnTo>
                    <a:pt x="2836" y="1"/>
                  </a:lnTo>
                  <a:cubicBezTo>
                    <a:pt x="2769" y="68"/>
                    <a:pt x="2703" y="101"/>
                    <a:pt x="2636" y="168"/>
                  </a:cubicBezTo>
                  <a:lnTo>
                    <a:pt x="2102" y="635"/>
                  </a:lnTo>
                  <a:lnTo>
                    <a:pt x="34" y="2469"/>
                  </a:lnTo>
                  <a:lnTo>
                    <a:pt x="1" y="2469"/>
                  </a:lnTo>
                  <a:lnTo>
                    <a:pt x="1" y="2503"/>
                  </a:lnTo>
                  <a:lnTo>
                    <a:pt x="1" y="5672"/>
                  </a:lnTo>
                  <a:lnTo>
                    <a:pt x="1" y="5772"/>
                  </a:lnTo>
                  <a:lnTo>
                    <a:pt x="2369" y="5772"/>
                  </a:lnTo>
                  <a:lnTo>
                    <a:pt x="2369" y="5638"/>
                  </a:lnTo>
                  <a:lnTo>
                    <a:pt x="2369" y="3870"/>
                  </a:lnTo>
                  <a:lnTo>
                    <a:pt x="3503" y="3870"/>
                  </a:lnTo>
                  <a:lnTo>
                    <a:pt x="3503" y="5638"/>
                  </a:lnTo>
                  <a:lnTo>
                    <a:pt x="3503" y="5772"/>
                  </a:lnTo>
                  <a:lnTo>
                    <a:pt x="5705" y="5772"/>
                  </a:lnTo>
                  <a:lnTo>
                    <a:pt x="5705" y="5672"/>
                  </a:lnTo>
                  <a:lnTo>
                    <a:pt x="5705" y="2503"/>
                  </a:lnTo>
                  <a:lnTo>
                    <a:pt x="5705" y="2469"/>
                  </a:lnTo>
                  <a:lnTo>
                    <a:pt x="5671" y="2469"/>
                  </a:lnTo>
                  <a:lnTo>
                    <a:pt x="3603" y="635"/>
                  </a:lnTo>
                  <a:lnTo>
                    <a:pt x="3069" y="168"/>
                  </a:lnTo>
                  <a:cubicBezTo>
                    <a:pt x="3003" y="101"/>
                    <a:pt x="2936" y="68"/>
                    <a:pt x="2869" y="1"/>
                  </a:cubicBezTo>
                  <a:lnTo>
                    <a:pt x="2869" y="1"/>
                  </a:lnTo>
                  <a:cubicBezTo>
                    <a:pt x="2936" y="68"/>
                    <a:pt x="3003" y="134"/>
                    <a:pt x="3069" y="201"/>
                  </a:cubicBezTo>
                  <a:lnTo>
                    <a:pt x="3603" y="701"/>
                  </a:lnTo>
                  <a:lnTo>
                    <a:pt x="5538" y="2538"/>
                  </a:lnTo>
                  <a:lnTo>
                    <a:pt x="5538" y="2538"/>
                  </a:lnTo>
                  <a:cubicBezTo>
                    <a:pt x="5538" y="3406"/>
                    <a:pt x="5538" y="4456"/>
                    <a:pt x="5538" y="5572"/>
                  </a:cubicBezTo>
                  <a:lnTo>
                    <a:pt x="3737" y="5572"/>
                  </a:lnTo>
                  <a:lnTo>
                    <a:pt x="3737" y="3670"/>
                  </a:lnTo>
                  <a:lnTo>
                    <a:pt x="2169" y="3670"/>
                  </a:lnTo>
                  <a:lnTo>
                    <a:pt x="2169" y="3770"/>
                  </a:lnTo>
                  <a:lnTo>
                    <a:pt x="2169" y="5572"/>
                  </a:lnTo>
                  <a:lnTo>
                    <a:pt x="231" y="5572"/>
                  </a:lnTo>
                  <a:cubicBezTo>
                    <a:pt x="201" y="4458"/>
                    <a:pt x="201" y="3437"/>
                    <a:pt x="201" y="2538"/>
                  </a:cubicBezTo>
                  <a:lnTo>
                    <a:pt x="201" y="2538"/>
                  </a:lnTo>
                  <a:lnTo>
                    <a:pt x="2102" y="735"/>
                  </a:lnTo>
                  <a:lnTo>
                    <a:pt x="2636" y="201"/>
                  </a:lnTo>
                  <a:cubicBezTo>
                    <a:pt x="2703" y="134"/>
                    <a:pt x="2769" y="68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134;p76">
              <a:extLst>
                <a:ext uri="{FF2B5EF4-FFF2-40B4-BE49-F238E27FC236}">
                  <a16:creationId xmlns:a16="http://schemas.microsoft.com/office/drawing/2014/main" id="{349C3C51-2B1F-7B42-892A-599E176E78FD}"/>
                </a:ext>
              </a:extLst>
            </p:cNvPr>
            <p:cNvSpPr/>
            <p:nvPr/>
          </p:nvSpPr>
          <p:spPr>
            <a:xfrm>
              <a:off x="3425950" y="3753125"/>
              <a:ext cx="130950" cy="142625"/>
            </a:xfrm>
            <a:custGeom>
              <a:avLst/>
              <a:gdLst/>
              <a:ahLst/>
              <a:cxnLst/>
              <a:rect l="l" t="t" r="r" b="b"/>
              <a:pathLst>
                <a:path w="5238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1335" y="5705"/>
                  </a:lnTo>
                  <a:lnTo>
                    <a:pt x="1335" y="3370"/>
                  </a:lnTo>
                  <a:lnTo>
                    <a:pt x="3937" y="3370"/>
                  </a:lnTo>
                  <a:lnTo>
                    <a:pt x="3937" y="5705"/>
                  </a:lnTo>
                  <a:lnTo>
                    <a:pt x="5238" y="5705"/>
                  </a:lnTo>
                  <a:lnTo>
                    <a:pt x="5238" y="1"/>
                  </a:lnTo>
                  <a:lnTo>
                    <a:pt x="3937" y="1"/>
                  </a:lnTo>
                  <a:lnTo>
                    <a:pt x="3937" y="2236"/>
                  </a:lnTo>
                  <a:lnTo>
                    <a:pt x="1335" y="2236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135;p76">
              <a:extLst>
                <a:ext uri="{FF2B5EF4-FFF2-40B4-BE49-F238E27FC236}">
                  <a16:creationId xmlns:a16="http://schemas.microsoft.com/office/drawing/2014/main" id="{E01C49A2-BCC1-174B-9A1F-CB0B2DB1038A}"/>
                </a:ext>
              </a:extLst>
            </p:cNvPr>
            <p:cNvSpPr/>
            <p:nvPr/>
          </p:nvSpPr>
          <p:spPr>
            <a:xfrm>
              <a:off x="3580225" y="3783900"/>
              <a:ext cx="117550" cy="113600"/>
            </a:xfrm>
            <a:custGeom>
              <a:avLst/>
              <a:gdLst/>
              <a:ahLst/>
              <a:cxnLst/>
              <a:rect l="l" t="t" r="r" b="b"/>
              <a:pathLst>
                <a:path w="4702" h="4544" extrusionOk="0">
                  <a:moveTo>
                    <a:pt x="2369" y="980"/>
                  </a:moveTo>
                  <a:cubicBezTo>
                    <a:pt x="2853" y="980"/>
                    <a:pt x="3336" y="1288"/>
                    <a:pt x="3436" y="1905"/>
                  </a:cubicBezTo>
                  <a:lnTo>
                    <a:pt x="1302" y="1905"/>
                  </a:lnTo>
                  <a:cubicBezTo>
                    <a:pt x="1402" y="1288"/>
                    <a:pt x="1885" y="980"/>
                    <a:pt x="2369" y="980"/>
                  </a:cubicBezTo>
                  <a:close/>
                  <a:moveTo>
                    <a:pt x="2451" y="1"/>
                  </a:moveTo>
                  <a:cubicBezTo>
                    <a:pt x="2413" y="1"/>
                    <a:pt x="2374" y="2"/>
                    <a:pt x="2336" y="4"/>
                  </a:cubicBezTo>
                  <a:cubicBezTo>
                    <a:pt x="2316" y="3"/>
                    <a:pt x="2296" y="3"/>
                    <a:pt x="2276" y="3"/>
                  </a:cubicBezTo>
                  <a:cubicBezTo>
                    <a:pt x="1035" y="3"/>
                    <a:pt x="1" y="1025"/>
                    <a:pt x="1" y="2272"/>
                  </a:cubicBezTo>
                  <a:cubicBezTo>
                    <a:pt x="1" y="3573"/>
                    <a:pt x="1001" y="4540"/>
                    <a:pt x="2502" y="4540"/>
                  </a:cubicBezTo>
                  <a:cubicBezTo>
                    <a:pt x="2544" y="4543"/>
                    <a:pt x="2586" y="4544"/>
                    <a:pt x="2627" y="4544"/>
                  </a:cubicBezTo>
                  <a:cubicBezTo>
                    <a:pt x="3252" y="4544"/>
                    <a:pt x="3866" y="4309"/>
                    <a:pt x="4304" y="3840"/>
                  </a:cubicBezTo>
                  <a:lnTo>
                    <a:pt x="3637" y="3106"/>
                  </a:lnTo>
                  <a:cubicBezTo>
                    <a:pt x="3362" y="3350"/>
                    <a:pt x="3003" y="3511"/>
                    <a:pt x="2638" y="3511"/>
                  </a:cubicBezTo>
                  <a:cubicBezTo>
                    <a:pt x="2604" y="3511"/>
                    <a:pt x="2570" y="3509"/>
                    <a:pt x="2536" y="3506"/>
                  </a:cubicBezTo>
                  <a:cubicBezTo>
                    <a:pt x="2491" y="3512"/>
                    <a:pt x="2447" y="3514"/>
                    <a:pt x="2403" y="3514"/>
                  </a:cubicBezTo>
                  <a:cubicBezTo>
                    <a:pt x="1887" y="3514"/>
                    <a:pt x="1424" y="3162"/>
                    <a:pt x="1302" y="2639"/>
                  </a:cubicBezTo>
                  <a:lnTo>
                    <a:pt x="4637" y="2639"/>
                  </a:lnTo>
                  <a:cubicBezTo>
                    <a:pt x="4637" y="2539"/>
                    <a:pt x="4637" y="2406"/>
                    <a:pt x="4637" y="2306"/>
                  </a:cubicBezTo>
                  <a:cubicBezTo>
                    <a:pt x="4702" y="1043"/>
                    <a:pt x="3699" y="1"/>
                    <a:pt x="245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136;p76">
              <a:extLst>
                <a:ext uri="{FF2B5EF4-FFF2-40B4-BE49-F238E27FC236}">
                  <a16:creationId xmlns:a16="http://schemas.microsoft.com/office/drawing/2014/main" id="{219146EC-4A02-7C46-B3A6-2A656C93BE9B}"/>
                </a:ext>
              </a:extLst>
            </p:cNvPr>
            <p:cNvSpPr/>
            <p:nvPr/>
          </p:nvSpPr>
          <p:spPr>
            <a:xfrm>
              <a:off x="3717825" y="3743950"/>
              <a:ext cx="30875" cy="151800"/>
            </a:xfrm>
            <a:custGeom>
              <a:avLst/>
              <a:gdLst/>
              <a:ahLst/>
              <a:cxnLst/>
              <a:rect l="l" t="t" r="r" b="b"/>
              <a:pathLst>
                <a:path w="1235" h="6072" extrusionOk="0">
                  <a:moveTo>
                    <a:pt x="1" y="1"/>
                  </a:moveTo>
                  <a:lnTo>
                    <a:pt x="1" y="6072"/>
                  </a:lnTo>
                  <a:lnTo>
                    <a:pt x="1235" y="6072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137;p76">
              <a:extLst>
                <a:ext uri="{FF2B5EF4-FFF2-40B4-BE49-F238E27FC236}">
                  <a16:creationId xmlns:a16="http://schemas.microsoft.com/office/drawing/2014/main" id="{1B337B54-9D69-624A-804F-0C6C936683B6}"/>
                </a:ext>
              </a:extLst>
            </p:cNvPr>
            <p:cNvSpPr/>
            <p:nvPr/>
          </p:nvSpPr>
          <p:spPr>
            <a:xfrm>
              <a:off x="3778700" y="3743950"/>
              <a:ext cx="32550" cy="151800"/>
            </a:xfrm>
            <a:custGeom>
              <a:avLst/>
              <a:gdLst/>
              <a:ahLst/>
              <a:cxnLst/>
              <a:rect l="l" t="t" r="r" b="b"/>
              <a:pathLst>
                <a:path w="1302" h="6072" extrusionOk="0">
                  <a:moveTo>
                    <a:pt x="1" y="1"/>
                  </a:moveTo>
                  <a:lnTo>
                    <a:pt x="1" y="6072"/>
                  </a:lnTo>
                  <a:lnTo>
                    <a:pt x="1302" y="607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138;p76">
              <a:extLst>
                <a:ext uri="{FF2B5EF4-FFF2-40B4-BE49-F238E27FC236}">
                  <a16:creationId xmlns:a16="http://schemas.microsoft.com/office/drawing/2014/main" id="{098566F1-3181-E249-80EE-AAF2A1AE6ED8}"/>
                </a:ext>
              </a:extLst>
            </p:cNvPr>
            <p:cNvSpPr/>
            <p:nvPr/>
          </p:nvSpPr>
          <p:spPr>
            <a:xfrm>
              <a:off x="3832075" y="3783975"/>
              <a:ext cx="120950" cy="113450"/>
            </a:xfrm>
            <a:custGeom>
              <a:avLst/>
              <a:gdLst/>
              <a:ahLst/>
              <a:cxnLst/>
              <a:rect l="l" t="t" r="r" b="b"/>
              <a:pathLst>
                <a:path w="4838" h="4538" extrusionOk="0">
                  <a:moveTo>
                    <a:pt x="2419" y="1233"/>
                  </a:moveTo>
                  <a:cubicBezTo>
                    <a:pt x="2966" y="1233"/>
                    <a:pt x="3493" y="1637"/>
                    <a:pt x="3536" y="2269"/>
                  </a:cubicBezTo>
                  <a:cubicBezTo>
                    <a:pt x="3603" y="2936"/>
                    <a:pt x="3103" y="3503"/>
                    <a:pt x="2436" y="3503"/>
                  </a:cubicBezTo>
                  <a:cubicBezTo>
                    <a:pt x="1435" y="3503"/>
                    <a:pt x="934" y="2336"/>
                    <a:pt x="1602" y="1602"/>
                  </a:cubicBezTo>
                  <a:cubicBezTo>
                    <a:pt x="1833" y="1347"/>
                    <a:pt x="2129" y="1233"/>
                    <a:pt x="2419" y="1233"/>
                  </a:cubicBezTo>
                  <a:close/>
                  <a:moveTo>
                    <a:pt x="2436" y="1"/>
                  </a:moveTo>
                  <a:cubicBezTo>
                    <a:pt x="1035" y="1"/>
                    <a:pt x="0" y="935"/>
                    <a:pt x="0" y="2269"/>
                  </a:cubicBezTo>
                  <a:cubicBezTo>
                    <a:pt x="0" y="3603"/>
                    <a:pt x="1035" y="4537"/>
                    <a:pt x="2436" y="4537"/>
                  </a:cubicBezTo>
                  <a:cubicBezTo>
                    <a:pt x="3837" y="4537"/>
                    <a:pt x="4837" y="3603"/>
                    <a:pt x="4837" y="2269"/>
                  </a:cubicBezTo>
                  <a:cubicBezTo>
                    <a:pt x="4837" y="935"/>
                    <a:pt x="3837" y="1"/>
                    <a:pt x="243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139;p76">
              <a:extLst>
                <a:ext uri="{FF2B5EF4-FFF2-40B4-BE49-F238E27FC236}">
                  <a16:creationId xmlns:a16="http://schemas.microsoft.com/office/drawing/2014/main" id="{4FC4F411-2AC8-8945-AAC6-7981263BF345}"/>
                </a:ext>
              </a:extLst>
            </p:cNvPr>
            <p:cNvSpPr/>
            <p:nvPr/>
          </p:nvSpPr>
          <p:spPr>
            <a:xfrm>
              <a:off x="3969675" y="3753125"/>
              <a:ext cx="39225" cy="145350"/>
            </a:xfrm>
            <a:custGeom>
              <a:avLst/>
              <a:gdLst/>
              <a:ahLst/>
              <a:cxnLst/>
              <a:rect l="l" t="t" r="r" b="b"/>
              <a:pathLst>
                <a:path w="1569" h="5814" extrusionOk="0">
                  <a:moveTo>
                    <a:pt x="34" y="1"/>
                  </a:moveTo>
                  <a:lnTo>
                    <a:pt x="267" y="3703"/>
                  </a:lnTo>
                  <a:lnTo>
                    <a:pt x="1268" y="3703"/>
                  </a:lnTo>
                  <a:lnTo>
                    <a:pt x="1535" y="1"/>
                  </a:lnTo>
                  <a:close/>
                  <a:moveTo>
                    <a:pt x="784" y="4237"/>
                  </a:moveTo>
                  <a:cubicBezTo>
                    <a:pt x="392" y="4237"/>
                    <a:pt x="0" y="4504"/>
                    <a:pt x="0" y="5038"/>
                  </a:cubicBezTo>
                  <a:cubicBezTo>
                    <a:pt x="0" y="5555"/>
                    <a:pt x="392" y="5813"/>
                    <a:pt x="784" y="5813"/>
                  </a:cubicBezTo>
                  <a:cubicBezTo>
                    <a:pt x="1176" y="5813"/>
                    <a:pt x="1568" y="5555"/>
                    <a:pt x="1568" y="5038"/>
                  </a:cubicBezTo>
                  <a:cubicBezTo>
                    <a:pt x="1568" y="4504"/>
                    <a:pt x="1176" y="4237"/>
                    <a:pt x="784" y="4237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140;p76">
              <a:extLst>
                <a:ext uri="{FF2B5EF4-FFF2-40B4-BE49-F238E27FC236}">
                  <a16:creationId xmlns:a16="http://schemas.microsoft.com/office/drawing/2014/main" id="{736DA1C8-6EFB-5A4C-A832-E6033271D311}"/>
                </a:ext>
              </a:extLst>
            </p:cNvPr>
            <p:cNvSpPr/>
            <p:nvPr/>
          </p:nvSpPr>
          <p:spPr>
            <a:xfrm>
              <a:off x="2947275" y="4114225"/>
              <a:ext cx="1480250" cy="5025"/>
            </a:xfrm>
            <a:custGeom>
              <a:avLst/>
              <a:gdLst/>
              <a:ahLst/>
              <a:cxnLst/>
              <a:rect l="l" t="t" r="r" b="b"/>
              <a:pathLst>
                <a:path w="59210" h="201" extrusionOk="0">
                  <a:moveTo>
                    <a:pt x="29622" y="0"/>
                  </a:moveTo>
                  <a:cubicBezTo>
                    <a:pt x="13243" y="0"/>
                    <a:pt x="1" y="34"/>
                    <a:pt x="1" y="100"/>
                  </a:cubicBezTo>
                  <a:cubicBezTo>
                    <a:pt x="1" y="134"/>
                    <a:pt x="13277" y="200"/>
                    <a:pt x="29622" y="200"/>
                  </a:cubicBezTo>
                  <a:cubicBezTo>
                    <a:pt x="45967" y="200"/>
                    <a:pt x="59209" y="134"/>
                    <a:pt x="59209" y="100"/>
                  </a:cubicBezTo>
                  <a:cubicBezTo>
                    <a:pt x="59209" y="67"/>
                    <a:pt x="45967" y="0"/>
                    <a:pt x="296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141;p76">
              <a:extLst>
                <a:ext uri="{FF2B5EF4-FFF2-40B4-BE49-F238E27FC236}">
                  <a16:creationId xmlns:a16="http://schemas.microsoft.com/office/drawing/2014/main" id="{7C8239A2-5F0D-9A40-8547-D0367B9D12F4}"/>
                </a:ext>
              </a:extLst>
            </p:cNvPr>
            <p:cNvSpPr/>
            <p:nvPr/>
          </p:nvSpPr>
          <p:spPr>
            <a:xfrm>
              <a:off x="2947275" y="4262650"/>
              <a:ext cx="1480250" cy="4200"/>
            </a:xfrm>
            <a:custGeom>
              <a:avLst/>
              <a:gdLst/>
              <a:ahLst/>
              <a:cxnLst/>
              <a:rect l="l" t="t" r="r" b="b"/>
              <a:pathLst>
                <a:path w="59210" h="168" extrusionOk="0">
                  <a:moveTo>
                    <a:pt x="29622" y="1"/>
                  </a:moveTo>
                  <a:cubicBezTo>
                    <a:pt x="13243" y="1"/>
                    <a:pt x="1" y="34"/>
                    <a:pt x="1" y="68"/>
                  </a:cubicBezTo>
                  <a:cubicBezTo>
                    <a:pt x="1" y="134"/>
                    <a:pt x="13277" y="168"/>
                    <a:pt x="29622" y="168"/>
                  </a:cubicBezTo>
                  <a:cubicBezTo>
                    <a:pt x="45967" y="168"/>
                    <a:pt x="59209" y="134"/>
                    <a:pt x="59209" y="68"/>
                  </a:cubicBezTo>
                  <a:cubicBezTo>
                    <a:pt x="59209" y="34"/>
                    <a:pt x="45967" y="1"/>
                    <a:pt x="296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142;p76">
              <a:extLst>
                <a:ext uri="{FF2B5EF4-FFF2-40B4-BE49-F238E27FC236}">
                  <a16:creationId xmlns:a16="http://schemas.microsoft.com/office/drawing/2014/main" id="{C3640346-C0B1-CA41-855D-7D657DBDC7E8}"/>
                </a:ext>
              </a:extLst>
            </p:cNvPr>
            <p:cNvSpPr/>
            <p:nvPr/>
          </p:nvSpPr>
          <p:spPr>
            <a:xfrm>
              <a:off x="3365900" y="4410275"/>
              <a:ext cx="643000" cy="4175"/>
            </a:xfrm>
            <a:custGeom>
              <a:avLst/>
              <a:gdLst/>
              <a:ahLst/>
              <a:cxnLst/>
              <a:rect l="l" t="t" r="r" b="b"/>
              <a:pathLst>
                <a:path w="25720" h="167" extrusionOk="0">
                  <a:moveTo>
                    <a:pt x="12843" y="0"/>
                  </a:moveTo>
                  <a:cubicBezTo>
                    <a:pt x="5738" y="0"/>
                    <a:pt x="1" y="33"/>
                    <a:pt x="1" y="100"/>
                  </a:cubicBezTo>
                  <a:cubicBezTo>
                    <a:pt x="1" y="134"/>
                    <a:pt x="5738" y="167"/>
                    <a:pt x="12843" y="167"/>
                  </a:cubicBezTo>
                  <a:cubicBezTo>
                    <a:pt x="19948" y="167"/>
                    <a:pt x="25719" y="134"/>
                    <a:pt x="25719" y="100"/>
                  </a:cubicBezTo>
                  <a:cubicBezTo>
                    <a:pt x="25719" y="33"/>
                    <a:pt x="19948" y="0"/>
                    <a:pt x="128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143;p76">
              <a:extLst>
                <a:ext uri="{FF2B5EF4-FFF2-40B4-BE49-F238E27FC236}">
                  <a16:creationId xmlns:a16="http://schemas.microsoft.com/office/drawing/2014/main" id="{9E4E7598-681D-B54E-A4F7-B9A6C496A75F}"/>
                </a:ext>
              </a:extLst>
            </p:cNvPr>
            <p:cNvSpPr/>
            <p:nvPr/>
          </p:nvSpPr>
          <p:spPr>
            <a:xfrm>
              <a:off x="2815525" y="1774850"/>
              <a:ext cx="1757925" cy="1601575"/>
            </a:xfrm>
            <a:custGeom>
              <a:avLst/>
              <a:gdLst/>
              <a:ahLst/>
              <a:cxnLst/>
              <a:rect l="l" t="t" r="r" b="b"/>
              <a:pathLst>
                <a:path w="70317" h="64063" extrusionOk="0">
                  <a:moveTo>
                    <a:pt x="35159" y="0"/>
                  </a:moveTo>
                  <a:cubicBezTo>
                    <a:pt x="26961" y="0"/>
                    <a:pt x="18764" y="3127"/>
                    <a:pt x="12509" y="9382"/>
                  </a:cubicBezTo>
                  <a:cubicBezTo>
                    <a:pt x="0" y="21891"/>
                    <a:pt x="0" y="42172"/>
                    <a:pt x="12509" y="54681"/>
                  </a:cubicBezTo>
                  <a:cubicBezTo>
                    <a:pt x="18764" y="60935"/>
                    <a:pt x="26961" y="64063"/>
                    <a:pt x="35159" y="64063"/>
                  </a:cubicBezTo>
                  <a:cubicBezTo>
                    <a:pt x="43356" y="64063"/>
                    <a:pt x="51554" y="60935"/>
                    <a:pt x="57808" y="54681"/>
                  </a:cubicBezTo>
                  <a:cubicBezTo>
                    <a:pt x="70317" y="42172"/>
                    <a:pt x="70317" y="21891"/>
                    <a:pt x="57808" y="9382"/>
                  </a:cubicBezTo>
                  <a:cubicBezTo>
                    <a:pt x="51554" y="3127"/>
                    <a:pt x="43356" y="0"/>
                    <a:pt x="35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144;p76">
              <a:extLst>
                <a:ext uri="{FF2B5EF4-FFF2-40B4-BE49-F238E27FC236}">
                  <a16:creationId xmlns:a16="http://schemas.microsoft.com/office/drawing/2014/main" id="{39BF3189-7A61-7C43-90F7-0C7A93361294}"/>
                </a:ext>
              </a:extLst>
            </p:cNvPr>
            <p:cNvSpPr/>
            <p:nvPr/>
          </p:nvSpPr>
          <p:spPr>
            <a:xfrm>
              <a:off x="3686975" y="1410225"/>
              <a:ext cx="536225" cy="931075"/>
            </a:xfrm>
            <a:custGeom>
              <a:avLst/>
              <a:gdLst/>
              <a:ahLst/>
              <a:cxnLst/>
              <a:rect l="l" t="t" r="r" b="b"/>
              <a:pathLst>
                <a:path w="21449" h="37243" extrusionOk="0">
                  <a:moveTo>
                    <a:pt x="4334" y="1"/>
                  </a:moveTo>
                  <a:cubicBezTo>
                    <a:pt x="2817" y="1"/>
                    <a:pt x="1281" y="565"/>
                    <a:pt x="0" y="1884"/>
                  </a:cubicBezTo>
                  <a:lnTo>
                    <a:pt x="7773" y="31505"/>
                  </a:lnTo>
                  <a:cubicBezTo>
                    <a:pt x="12176" y="32273"/>
                    <a:pt x="16212" y="34341"/>
                    <a:pt x="20081" y="37243"/>
                  </a:cubicBezTo>
                  <a:cubicBezTo>
                    <a:pt x="20015" y="34875"/>
                    <a:pt x="21449" y="32473"/>
                    <a:pt x="20615" y="30271"/>
                  </a:cubicBezTo>
                  <a:cubicBezTo>
                    <a:pt x="19981" y="28637"/>
                    <a:pt x="18213" y="27636"/>
                    <a:pt x="17513" y="26035"/>
                  </a:cubicBezTo>
                  <a:cubicBezTo>
                    <a:pt x="16812" y="24434"/>
                    <a:pt x="17246" y="22699"/>
                    <a:pt x="17546" y="21031"/>
                  </a:cubicBezTo>
                  <a:cubicBezTo>
                    <a:pt x="17813" y="19363"/>
                    <a:pt x="17880" y="17429"/>
                    <a:pt x="16712" y="16228"/>
                  </a:cubicBezTo>
                  <a:cubicBezTo>
                    <a:pt x="15745" y="15227"/>
                    <a:pt x="14177" y="14994"/>
                    <a:pt x="13176" y="14060"/>
                  </a:cubicBezTo>
                  <a:cubicBezTo>
                    <a:pt x="12242" y="13226"/>
                    <a:pt x="11875" y="11891"/>
                    <a:pt x="11809" y="10624"/>
                  </a:cubicBezTo>
                  <a:cubicBezTo>
                    <a:pt x="11742" y="9356"/>
                    <a:pt x="11875" y="8089"/>
                    <a:pt x="11709" y="6821"/>
                  </a:cubicBezTo>
                  <a:cubicBezTo>
                    <a:pt x="11342" y="4219"/>
                    <a:pt x="9741" y="1918"/>
                    <a:pt x="7372" y="750"/>
                  </a:cubicBezTo>
                  <a:cubicBezTo>
                    <a:pt x="6430" y="272"/>
                    <a:pt x="5386" y="1"/>
                    <a:pt x="4334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145;p76">
              <a:extLst>
                <a:ext uri="{FF2B5EF4-FFF2-40B4-BE49-F238E27FC236}">
                  <a16:creationId xmlns:a16="http://schemas.microsoft.com/office/drawing/2014/main" id="{F5C702BF-8658-B34B-98B2-0E8AC2E4D995}"/>
                </a:ext>
              </a:extLst>
            </p:cNvPr>
            <p:cNvSpPr/>
            <p:nvPr/>
          </p:nvSpPr>
          <p:spPr>
            <a:xfrm>
              <a:off x="3968000" y="1634950"/>
              <a:ext cx="243525" cy="463125"/>
            </a:xfrm>
            <a:custGeom>
              <a:avLst/>
              <a:gdLst/>
              <a:ahLst/>
              <a:cxnLst/>
              <a:rect l="l" t="t" r="r" b="b"/>
              <a:pathLst>
                <a:path w="9741" h="18525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67" y="100"/>
                    <a:pt x="134" y="167"/>
                    <a:pt x="134" y="267"/>
                  </a:cubicBezTo>
                  <a:cubicBezTo>
                    <a:pt x="67" y="534"/>
                    <a:pt x="34" y="768"/>
                    <a:pt x="1" y="1034"/>
                  </a:cubicBezTo>
                  <a:cubicBezTo>
                    <a:pt x="1" y="1468"/>
                    <a:pt x="34" y="1868"/>
                    <a:pt x="134" y="2269"/>
                  </a:cubicBezTo>
                  <a:cubicBezTo>
                    <a:pt x="468" y="3469"/>
                    <a:pt x="1302" y="4470"/>
                    <a:pt x="2436" y="4971"/>
                  </a:cubicBezTo>
                  <a:cubicBezTo>
                    <a:pt x="3070" y="5271"/>
                    <a:pt x="3803" y="5504"/>
                    <a:pt x="4504" y="5838"/>
                  </a:cubicBezTo>
                  <a:cubicBezTo>
                    <a:pt x="6072" y="6605"/>
                    <a:pt x="7172" y="8073"/>
                    <a:pt x="7473" y="9774"/>
                  </a:cubicBezTo>
                  <a:cubicBezTo>
                    <a:pt x="7606" y="10641"/>
                    <a:pt x="7573" y="11542"/>
                    <a:pt x="7273" y="12376"/>
                  </a:cubicBezTo>
                  <a:cubicBezTo>
                    <a:pt x="7006" y="13210"/>
                    <a:pt x="6639" y="13977"/>
                    <a:pt x="6439" y="14744"/>
                  </a:cubicBezTo>
                  <a:cubicBezTo>
                    <a:pt x="6205" y="15478"/>
                    <a:pt x="6172" y="16279"/>
                    <a:pt x="6405" y="17013"/>
                  </a:cubicBezTo>
                  <a:cubicBezTo>
                    <a:pt x="6605" y="17680"/>
                    <a:pt x="7106" y="18213"/>
                    <a:pt x="7740" y="18447"/>
                  </a:cubicBezTo>
                  <a:cubicBezTo>
                    <a:pt x="7913" y="18498"/>
                    <a:pt x="8090" y="18524"/>
                    <a:pt x="8265" y="18524"/>
                  </a:cubicBezTo>
                  <a:cubicBezTo>
                    <a:pt x="8659" y="18524"/>
                    <a:pt x="9040" y="18391"/>
                    <a:pt x="9341" y="18113"/>
                  </a:cubicBezTo>
                  <a:cubicBezTo>
                    <a:pt x="9641" y="17813"/>
                    <a:pt x="9741" y="17379"/>
                    <a:pt x="9674" y="16946"/>
                  </a:cubicBezTo>
                  <a:cubicBezTo>
                    <a:pt x="9608" y="16679"/>
                    <a:pt x="9474" y="16445"/>
                    <a:pt x="9274" y="16279"/>
                  </a:cubicBezTo>
                  <a:cubicBezTo>
                    <a:pt x="9207" y="16212"/>
                    <a:pt x="9107" y="16179"/>
                    <a:pt x="9007" y="16145"/>
                  </a:cubicBezTo>
                  <a:lnTo>
                    <a:pt x="9007" y="16145"/>
                  </a:lnTo>
                  <a:cubicBezTo>
                    <a:pt x="9007" y="16179"/>
                    <a:pt x="9107" y="16179"/>
                    <a:pt x="9241" y="16312"/>
                  </a:cubicBezTo>
                  <a:cubicBezTo>
                    <a:pt x="9441" y="16479"/>
                    <a:pt x="9574" y="16712"/>
                    <a:pt x="9608" y="16946"/>
                  </a:cubicBezTo>
                  <a:cubicBezTo>
                    <a:pt x="9674" y="17346"/>
                    <a:pt x="9541" y="17746"/>
                    <a:pt x="9274" y="18047"/>
                  </a:cubicBezTo>
                  <a:cubicBezTo>
                    <a:pt x="9001" y="18274"/>
                    <a:pt x="8651" y="18393"/>
                    <a:pt x="8298" y="18393"/>
                  </a:cubicBezTo>
                  <a:cubicBezTo>
                    <a:pt x="8132" y="18393"/>
                    <a:pt x="7966" y="18367"/>
                    <a:pt x="7806" y="18313"/>
                  </a:cubicBezTo>
                  <a:cubicBezTo>
                    <a:pt x="7172" y="18113"/>
                    <a:pt x="6705" y="17580"/>
                    <a:pt x="6539" y="16979"/>
                  </a:cubicBezTo>
                  <a:cubicBezTo>
                    <a:pt x="6339" y="16245"/>
                    <a:pt x="6372" y="15478"/>
                    <a:pt x="6605" y="14778"/>
                  </a:cubicBezTo>
                  <a:cubicBezTo>
                    <a:pt x="6806" y="14010"/>
                    <a:pt x="7172" y="13277"/>
                    <a:pt x="7439" y="12443"/>
                  </a:cubicBezTo>
                  <a:cubicBezTo>
                    <a:pt x="7740" y="11575"/>
                    <a:pt x="7773" y="10641"/>
                    <a:pt x="7639" y="9741"/>
                  </a:cubicBezTo>
                  <a:cubicBezTo>
                    <a:pt x="7306" y="7973"/>
                    <a:pt x="6172" y="6472"/>
                    <a:pt x="4571" y="5704"/>
                  </a:cubicBezTo>
                  <a:cubicBezTo>
                    <a:pt x="3837" y="5337"/>
                    <a:pt x="3136" y="5137"/>
                    <a:pt x="2502" y="4837"/>
                  </a:cubicBezTo>
                  <a:cubicBezTo>
                    <a:pt x="1001" y="4170"/>
                    <a:pt x="34" y="2669"/>
                    <a:pt x="67" y="1034"/>
                  </a:cubicBezTo>
                  <a:cubicBezTo>
                    <a:pt x="101" y="667"/>
                    <a:pt x="134" y="334"/>
                    <a:pt x="2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146;p76">
              <a:extLst>
                <a:ext uri="{FF2B5EF4-FFF2-40B4-BE49-F238E27FC236}">
                  <a16:creationId xmlns:a16="http://schemas.microsoft.com/office/drawing/2014/main" id="{427DFAFF-40C6-E244-8E7E-BAE56EA7BCB9}"/>
                </a:ext>
              </a:extLst>
            </p:cNvPr>
            <p:cNvSpPr/>
            <p:nvPr/>
          </p:nvSpPr>
          <p:spPr>
            <a:xfrm>
              <a:off x="3218300" y="1525700"/>
              <a:ext cx="427825" cy="818950"/>
            </a:xfrm>
            <a:custGeom>
              <a:avLst/>
              <a:gdLst/>
              <a:ahLst/>
              <a:cxnLst/>
              <a:rect l="l" t="t" r="r" b="b"/>
              <a:pathLst>
                <a:path w="17113" h="32758" extrusionOk="0">
                  <a:moveTo>
                    <a:pt x="11409" y="1"/>
                  </a:moveTo>
                  <a:cubicBezTo>
                    <a:pt x="10275" y="3036"/>
                    <a:pt x="9774" y="5504"/>
                    <a:pt x="8673" y="7940"/>
                  </a:cubicBezTo>
                  <a:cubicBezTo>
                    <a:pt x="8073" y="9307"/>
                    <a:pt x="7239" y="10675"/>
                    <a:pt x="7306" y="12176"/>
                  </a:cubicBezTo>
                  <a:cubicBezTo>
                    <a:pt x="7373" y="13210"/>
                    <a:pt x="7840" y="14177"/>
                    <a:pt x="7806" y="15211"/>
                  </a:cubicBezTo>
                  <a:cubicBezTo>
                    <a:pt x="7773" y="17013"/>
                    <a:pt x="6238" y="18380"/>
                    <a:pt x="4871" y="19581"/>
                  </a:cubicBezTo>
                  <a:cubicBezTo>
                    <a:pt x="3503" y="20782"/>
                    <a:pt x="2069" y="22350"/>
                    <a:pt x="2369" y="24118"/>
                  </a:cubicBezTo>
                  <a:cubicBezTo>
                    <a:pt x="2502" y="24918"/>
                    <a:pt x="2936" y="25619"/>
                    <a:pt x="3003" y="26419"/>
                  </a:cubicBezTo>
                  <a:cubicBezTo>
                    <a:pt x="3069" y="27387"/>
                    <a:pt x="2569" y="28287"/>
                    <a:pt x="2002" y="29055"/>
                  </a:cubicBezTo>
                  <a:cubicBezTo>
                    <a:pt x="1335" y="29755"/>
                    <a:pt x="768" y="30522"/>
                    <a:pt x="201" y="31323"/>
                  </a:cubicBezTo>
                  <a:lnTo>
                    <a:pt x="1" y="32757"/>
                  </a:lnTo>
                  <a:lnTo>
                    <a:pt x="17113" y="27353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147;p76">
              <a:extLst>
                <a:ext uri="{FF2B5EF4-FFF2-40B4-BE49-F238E27FC236}">
                  <a16:creationId xmlns:a16="http://schemas.microsoft.com/office/drawing/2014/main" id="{DB56F736-1367-024E-9B5E-F94A215998EA}"/>
                </a:ext>
              </a:extLst>
            </p:cNvPr>
            <p:cNvSpPr/>
            <p:nvPr/>
          </p:nvSpPr>
          <p:spPr>
            <a:xfrm>
              <a:off x="4245700" y="1889075"/>
              <a:ext cx="301900" cy="363000"/>
            </a:xfrm>
            <a:custGeom>
              <a:avLst/>
              <a:gdLst/>
              <a:ahLst/>
              <a:cxnLst/>
              <a:rect l="l" t="t" r="r" b="b"/>
              <a:pathLst>
                <a:path w="12076" h="14520" extrusionOk="0">
                  <a:moveTo>
                    <a:pt x="6617" y="0"/>
                  </a:moveTo>
                  <a:cubicBezTo>
                    <a:pt x="6591" y="0"/>
                    <a:pt x="6565" y="3"/>
                    <a:pt x="6539" y="9"/>
                  </a:cubicBezTo>
                  <a:cubicBezTo>
                    <a:pt x="5905" y="176"/>
                    <a:pt x="6338" y="1277"/>
                    <a:pt x="6338" y="1277"/>
                  </a:cubicBezTo>
                  <a:cubicBezTo>
                    <a:pt x="6338" y="1277"/>
                    <a:pt x="7473" y="6647"/>
                    <a:pt x="6939" y="6747"/>
                  </a:cubicBezTo>
                  <a:cubicBezTo>
                    <a:pt x="6927" y="6750"/>
                    <a:pt x="6915" y="6752"/>
                    <a:pt x="6903" y="6752"/>
                  </a:cubicBezTo>
                  <a:cubicBezTo>
                    <a:pt x="6340" y="6752"/>
                    <a:pt x="5600" y="3723"/>
                    <a:pt x="5404" y="2678"/>
                  </a:cubicBezTo>
                  <a:cubicBezTo>
                    <a:pt x="5285" y="1914"/>
                    <a:pt x="4961" y="1526"/>
                    <a:pt x="4627" y="1526"/>
                  </a:cubicBezTo>
                  <a:cubicBezTo>
                    <a:pt x="4494" y="1526"/>
                    <a:pt x="4360" y="1587"/>
                    <a:pt x="4237" y="1710"/>
                  </a:cubicBezTo>
                  <a:cubicBezTo>
                    <a:pt x="3970" y="2044"/>
                    <a:pt x="4470" y="5346"/>
                    <a:pt x="4671" y="6381"/>
                  </a:cubicBezTo>
                  <a:cubicBezTo>
                    <a:pt x="4837" y="7269"/>
                    <a:pt x="5304" y="9404"/>
                    <a:pt x="4610" y="9404"/>
                  </a:cubicBezTo>
                  <a:cubicBezTo>
                    <a:pt x="4470" y="9404"/>
                    <a:pt x="4283" y="9317"/>
                    <a:pt x="4037" y="9116"/>
                  </a:cubicBezTo>
                  <a:cubicBezTo>
                    <a:pt x="2789" y="8095"/>
                    <a:pt x="1469" y="7677"/>
                    <a:pt x="794" y="7677"/>
                  </a:cubicBezTo>
                  <a:cubicBezTo>
                    <a:pt x="675" y="7677"/>
                    <a:pt x="576" y="7690"/>
                    <a:pt x="501" y="7715"/>
                  </a:cubicBezTo>
                  <a:cubicBezTo>
                    <a:pt x="1" y="7915"/>
                    <a:pt x="101" y="8649"/>
                    <a:pt x="668" y="8816"/>
                  </a:cubicBezTo>
                  <a:cubicBezTo>
                    <a:pt x="1268" y="9049"/>
                    <a:pt x="1835" y="9349"/>
                    <a:pt x="2336" y="9750"/>
                  </a:cubicBezTo>
                  <a:cubicBezTo>
                    <a:pt x="2736" y="10050"/>
                    <a:pt x="3103" y="10417"/>
                    <a:pt x="3436" y="10784"/>
                  </a:cubicBezTo>
                  <a:cubicBezTo>
                    <a:pt x="3837" y="11217"/>
                    <a:pt x="5171" y="12852"/>
                    <a:pt x="5505" y="14520"/>
                  </a:cubicBezTo>
                  <a:lnTo>
                    <a:pt x="12043" y="11851"/>
                  </a:lnTo>
                  <a:lnTo>
                    <a:pt x="12076" y="11884"/>
                  </a:lnTo>
                  <a:cubicBezTo>
                    <a:pt x="11676" y="9016"/>
                    <a:pt x="12043" y="6114"/>
                    <a:pt x="11942" y="4613"/>
                  </a:cubicBezTo>
                  <a:cubicBezTo>
                    <a:pt x="11774" y="2286"/>
                    <a:pt x="11559" y="1915"/>
                    <a:pt x="11316" y="1915"/>
                  </a:cubicBezTo>
                  <a:cubicBezTo>
                    <a:pt x="11270" y="1915"/>
                    <a:pt x="11223" y="1928"/>
                    <a:pt x="11175" y="1944"/>
                  </a:cubicBezTo>
                  <a:cubicBezTo>
                    <a:pt x="10381" y="2097"/>
                    <a:pt x="11181" y="6053"/>
                    <a:pt x="10707" y="6053"/>
                  </a:cubicBezTo>
                  <a:cubicBezTo>
                    <a:pt x="10663" y="6053"/>
                    <a:pt x="10609" y="6020"/>
                    <a:pt x="10541" y="5947"/>
                  </a:cubicBezTo>
                  <a:cubicBezTo>
                    <a:pt x="9727" y="5067"/>
                    <a:pt x="9899" y="268"/>
                    <a:pt x="9098" y="268"/>
                  </a:cubicBezTo>
                  <a:cubicBezTo>
                    <a:pt x="9079" y="268"/>
                    <a:pt x="9060" y="271"/>
                    <a:pt x="9040" y="276"/>
                  </a:cubicBezTo>
                  <a:cubicBezTo>
                    <a:pt x="7873" y="610"/>
                    <a:pt x="9040" y="5513"/>
                    <a:pt x="9107" y="5914"/>
                  </a:cubicBezTo>
                  <a:cubicBezTo>
                    <a:pt x="9145" y="6160"/>
                    <a:pt x="8967" y="6299"/>
                    <a:pt x="8800" y="6299"/>
                  </a:cubicBezTo>
                  <a:cubicBezTo>
                    <a:pt x="8674" y="6299"/>
                    <a:pt x="8554" y="6219"/>
                    <a:pt x="8540" y="6047"/>
                  </a:cubicBezTo>
                  <a:cubicBezTo>
                    <a:pt x="8475" y="5525"/>
                    <a:pt x="7740" y="0"/>
                    <a:pt x="6617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148;p76">
              <a:extLst>
                <a:ext uri="{FF2B5EF4-FFF2-40B4-BE49-F238E27FC236}">
                  <a16:creationId xmlns:a16="http://schemas.microsoft.com/office/drawing/2014/main" id="{DDC95CE0-53DE-FB4A-82A2-920CA735F88D}"/>
                </a:ext>
              </a:extLst>
            </p:cNvPr>
            <p:cNvSpPr/>
            <p:nvPr/>
          </p:nvSpPr>
          <p:spPr>
            <a:xfrm>
              <a:off x="4386625" y="2139250"/>
              <a:ext cx="115125" cy="46950"/>
            </a:xfrm>
            <a:custGeom>
              <a:avLst/>
              <a:gdLst/>
              <a:ahLst/>
              <a:cxnLst/>
              <a:rect l="l" t="t" r="r" b="b"/>
              <a:pathLst>
                <a:path w="4605" h="1878" extrusionOk="0">
                  <a:moveTo>
                    <a:pt x="683" y="1"/>
                  </a:moveTo>
                  <a:cubicBezTo>
                    <a:pt x="443" y="1"/>
                    <a:pt x="222" y="66"/>
                    <a:pt x="1" y="176"/>
                  </a:cubicBezTo>
                  <a:cubicBezTo>
                    <a:pt x="1" y="181"/>
                    <a:pt x="9" y="183"/>
                    <a:pt x="23" y="183"/>
                  </a:cubicBezTo>
                  <a:cubicBezTo>
                    <a:pt x="80" y="183"/>
                    <a:pt x="243" y="153"/>
                    <a:pt x="479" y="153"/>
                  </a:cubicBezTo>
                  <a:cubicBezTo>
                    <a:pt x="585" y="153"/>
                    <a:pt x="704" y="159"/>
                    <a:pt x="835" y="176"/>
                  </a:cubicBezTo>
                  <a:cubicBezTo>
                    <a:pt x="1502" y="243"/>
                    <a:pt x="2136" y="476"/>
                    <a:pt x="2636" y="910"/>
                  </a:cubicBezTo>
                  <a:cubicBezTo>
                    <a:pt x="2903" y="1110"/>
                    <a:pt x="3137" y="1377"/>
                    <a:pt x="3303" y="1677"/>
                  </a:cubicBezTo>
                  <a:lnTo>
                    <a:pt x="3403" y="1877"/>
                  </a:lnTo>
                  <a:lnTo>
                    <a:pt x="3470" y="1644"/>
                  </a:lnTo>
                  <a:cubicBezTo>
                    <a:pt x="3604" y="1244"/>
                    <a:pt x="3837" y="877"/>
                    <a:pt x="4204" y="643"/>
                  </a:cubicBezTo>
                  <a:cubicBezTo>
                    <a:pt x="4437" y="476"/>
                    <a:pt x="4604" y="443"/>
                    <a:pt x="4604" y="410"/>
                  </a:cubicBezTo>
                  <a:cubicBezTo>
                    <a:pt x="4437" y="410"/>
                    <a:pt x="4271" y="443"/>
                    <a:pt x="4104" y="543"/>
                  </a:cubicBezTo>
                  <a:cubicBezTo>
                    <a:pt x="3770" y="738"/>
                    <a:pt x="3505" y="1026"/>
                    <a:pt x="3349" y="1369"/>
                  </a:cubicBezTo>
                  <a:lnTo>
                    <a:pt x="3349" y="1369"/>
                  </a:lnTo>
                  <a:cubicBezTo>
                    <a:pt x="3178" y="1129"/>
                    <a:pt x="2984" y="898"/>
                    <a:pt x="2770" y="710"/>
                  </a:cubicBezTo>
                  <a:cubicBezTo>
                    <a:pt x="2203" y="276"/>
                    <a:pt x="1535" y="9"/>
                    <a:pt x="835" y="9"/>
                  </a:cubicBezTo>
                  <a:cubicBezTo>
                    <a:pt x="783" y="4"/>
                    <a:pt x="733" y="1"/>
                    <a:pt x="68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149;p76">
              <a:extLst>
                <a:ext uri="{FF2B5EF4-FFF2-40B4-BE49-F238E27FC236}">
                  <a16:creationId xmlns:a16="http://schemas.microsoft.com/office/drawing/2014/main" id="{A98B21E1-C87E-1440-A87B-D903C99E43EF}"/>
                </a:ext>
              </a:extLst>
            </p:cNvPr>
            <p:cNvSpPr/>
            <p:nvPr/>
          </p:nvSpPr>
          <p:spPr>
            <a:xfrm>
              <a:off x="2947275" y="2172000"/>
              <a:ext cx="1835500" cy="1203200"/>
            </a:xfrm>
            <a:custGeom>
              <a:avLst/>
              <a:gdLst/>
              <a:ahLst/>
              <a:cxnLst/>
              <a:rect l="l" t="t" r="r" b="b"/>
              <a:pathLst>
                <a:path w="73420" h="48128" extrusionOk="0">
                  <a:moveTo>
                    <a:pt x="64246" y="0"/>
                  </a:moveTo>
                  <a:lnTo>
                    <a:pt x="56975" y="2869"/>
                  </a:lnTo>
                  <a:lnTo>
                    <a:pt x="59076" y="19147"/>
                  </a:lnTo>
                  <a:lnTo>
                    <a:pt x="57542" y="16812"/>
                  </a:lnTo>
                  <a:lnTo>
                    <a:pt x="54673" y="13043"/>
                  </a:lnTo>
                  <a:cubicBezTo>
                    <a:pt x="48801" y="2952"/>
                    <a:pt x="41690" y="1751"/>
                    <a:pt x="38638" y="1751"/>
                  </a:cubicBezTo>
                  <a:cubicBezTo>
                    <a:pt x="37684" y="1751"/>
                    <a:pt x="37127" y="1868"/>
                    <a:pt x="37127" y="1868"/>
                  </a:cubicBezTo>
                  <a:lnTo>
                    <a:pt x="24151" y="868"/>
                  </a:lnTo>
                  <a:cubicBezTo>
                    <a:pt x="24151" y="868"/>
                    <a:pt x="15912" y="1034"/>
                    <a:pt x="11175" y="6405"/>
                  </a:cubicBezTo>
                  <a:cubicBezTo>
                    <a:pt x="9974" y="7773"/>
                    <a:pt x="2903" y="21883"/>
                    <a:pt x="1" y="27754"/>
                  </a:cubicBezTo>
                  <a:cubicBezTo>
                    <a:pt x="1802" y="32324"/>
                    <a:pt x="4604" y="36426"/>
                    <a:pt x="8240" y="39729"/>
                  </a:cubicBezTo>
                  <a:lnTo>
                    <a:pt x="15645" y="24418"/>
                  </a:lnTo>
                  <a:lnTo>
                    <a:pt x="16879" y="29788"/>
                  </a:lnTo>
                  <a:cubicBezTo>
                    <a:pt x="17713" y="32690"/>
                    <a:pt x="17747" y="35793"/>
                    <a:pt x="16913" y="38728"/>
                  </a:cubicBezTo>
                  <a:lnTo>
                    <a:pt x="14911" y="44466"/>
                  </a:lnTo>
                  <a:cubicBezTo>
                    <a:pt x="19587" y="46908"/>
                    <a:pt x="24713" y="48128"/>
                    <a:pt x="29832" y="48128"/>
                  </a:cubicBezTo>
                  <a:cubicBezTo>
                    <a:pt x="35339" y="48128"/>
                    <a:pt x="40840" y="46716"/>
                    <a:pt x="45767" y="43898"/>
                  </a:cubicBezTo>
                  <a:lnTo>
                    <a:pt x="43899" y="39395"/>
                  </a:lnTo>
                  <a:cubicBezTo>
                    <a:pt x="42598" y="36360"/>
                    <a:pt x="42297" y="32991"/>
                    <a:pt x="42931" y="29788"/>
                  </a:cubicBezTo>
                  <a:lnTo>
                    <a:pt x="44332" y="22850"/>
                  </a:lnTo>
                  <a:lnTo>
                    <a:pt x="52071" y="30222"/>
                  </a:lnTo>
                  <a:cubicBezTo>
                    <a:pt x="52872" y="31123"/>
                    <a:pt x="53772" y="31957"/>
                    <a:pt x="54706" y="32724"/>
                  </a:cubicBezTo>
                  <a:cubicBezTo>
                    <a:pt x="58309" y="35559"/>
                    <a:pt x="61111" y="35626"/>
                    <a:pt x="61111" y="35626"/>
                  </a:cubicBezTo>
                  <a:cubicBezTo>
                    <a:pt x="73420" y="35159"/>
                    <a:pt x="64247" y="1"/>
                    <a:pt x="6424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150;p76">
              <a:extLst>
                <a:ext uri="{FF2B5EF4-FFF2-40B4-BE49-F238E27FC236}">
                  <a16:creationId xmlns:a16="http://schemas.microsoft.com/office/drawing/2014/main" id="{2920FE6E-549F-B649-99D8-51A3EA6FB4BE}"/>
                </a:ext>
              </a:extLst>
            </p:cNvPr>
            <p:cNvSpPr/>
            <p:nvPr/>
          </p:nvSpPr>
          <p:spPr>
            <a:xfrm>
              <a:off x="3418450" y="2521325"/>
              <a:ext cx="28375" cy="23700"/>
            </a:xfrm>
            <a:custGeom>
              <a:avLst/>
              <a:gdLst/>
              <a:ahLst/>
              <a:cxnLst/>
              <a:rect l="l" t="t" r="r" b="b"/>
              <a:pathLst>
                <a:path w="1135" h="948" extrusionOk="0">
                  <a:moveTo>
                    <a:pt x="712" y="1"/>
                  </a:moveTo>
                  <a:cubicBezTo>
                    <a:pt x="697" y="1"/>
                    <a:pt x="682" y="2"/>
                    <a:pt x="667" y="4"/>
                  </a:cubicBezTo>
                  <a:cubicBezTo>
                    <a:pt x="234" y="4"/>
                    <a:pt x="0" y="504"/>
                    <a:pt x="301" y="805"/>
                  </a:cubicBezTo>
                  <a:cubicBezTo>
                    <a:pt x="399" y="903"/>
                    <a:pt x="523" y="948"/>
                    <a:pt x="645" y="948"/>
                  </a:cubicBezTo>
                  <a:cubicBezTo>
                    <a:pt x="894" y="948"/>
                    <a:pt x="1134" y="762"/>
                    <a:pt x="1134" y="471"/>
                  </a:cubicBezTo>
                  <a:cubicBezTo>
                    <a:pt x="1134" y="221"/>
                    <a:pt x="930" y="1"/>
                    <a:pt x="7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151;p76">
              <a:extLst>
                <a:ext uri="{FF2B5EF4-FFF2-40B4-BE49-F238E27FC236}">
                  <a16:creationId xmlns:a16="http://schemas.microsoft.com/office/drawing/2014/main" id="{09F3FD80-242A-0248-94A5-A65672F25782}"/>
                </a:ext>
              </a:extLst>
            </p:cNvPr>
            <p:cNvSpPr/>
            <p:nvPr/>
          </p:nvSpPr>
          <p:spPr>
            <a:xfrm>
              <a:off x="3333375" y="2644825"/>
              <a:ext cx="27550" cy="24300"/>
            </a:xfrm>
            <a:custGeom>
              <a:avLst/>
              <a:gdLst/>
              <a:ahLst/>
              <a:cxnLst/>
              <a:rect l="l" t="t" r="r" b="b"/>
              <a:pathLst>
                <a:path w="1102" h="972" extrusionOk="0">
                  <a:moveTo>
                    <a:pt x="635" y="1"/>
                  </a:moveTo>
                  <a:cubicBezTo>
                    <a:pt x="201" y="1"/>
                    <a:pt x="1" y="535"/>
                    <a:pt x="301" y="835"/>
                  </a:cubicBezTo>
                  <a:cubicBezTo>
                    <a:pt x="396" y="930"/>
                    <a:pt x="510" y="971"/>
                    <a:pt x="623" y="971"/>
                  </a:cubicBezTo>
                  <a:cubicBezTo>
                    <a:pt x="867" y="971"/>
                    <a:pt x="1102" y="775"/>
                    <a:pt x="1102" y="501"/>
                  </a:cubicBezTo>
                  <a:cubicBezTo>
                    <a:pt x="1102" y="234"/>
                    <a:pt x="868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152;p76">
              <a:extLst>
                <a:ext uri="{FF2B5EF4-FFF2-40B4-BE49-F238E27FC236}">
                  <a16:creationId xmlns:a16="http://schemas.microsoft.com/office/drawing/2014/main" id="{4A0FA712-C28F-D147-95B6-0DD56454FF45}"/>
                </a:ext>
              </a:extLst>
            </p:cNvPr>
            <p:cNvSpPr/>
            <p:nvPr/>
          </p:nvSpPr>
          <p:spPr>
            <a:xfrm>
              <a:off x="3603575" y="2521325"/>
              <a:ext cx="28375" cy="23700"/>
            </a:xfrm>
            <a:custGeom>
              <a:avLst/>
              <a:gdLst/>
              <a:ahLst/>
              <a:cxnLst/>
              <a:rect l="l" t="t" r="r" b="b"/>
              <a:pathLst>
                <a:path w="1135" h="948" extrusionOk="0">
                  <a:moveTo>
                    <a:pt x="713" y="1"/>
                  </a:moveTo>
                  <a:cubicBezTo>
                    <a:pt x="698" y="1"/>
                    <a:pt x="683" y="2"/>
                    <a:pt x="668" y="4"/>
                  </a:cubicBezTo>
                  <a:cubicBezTo>
                    <a:pt x="234" y="4"/>
                    <a:pt x="1" y="504"/>
                    <a:pt x="301" y="805"/>
                  </a:cubicBezTo>
                  <a:cubicBezTo>
                    <a:pt x="400" y="903"/>
                    <a:pt x="524" y="948"/>
                    <a:pt x="645" y="948"/>
                  </a:cubicBezTo>
                  <a:cubicBezTo>
                    <a:pt x="894" y="948"/>
                    <a:pt x="1135" y="762"/>
                    <a:pt x="1135" y="471"/>
                  </a:cubicBezTo>
                  <a:cubicBezTo>
                    <a:pt x="1135" y="221"/>
                    <a:pt x="930" y="1"/>
                    <a:pt x="7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153;p76">
              <a:extLst>
                <a:ext uri="{FF2B5EF4-FFF2-40B4-BE49-F238E27FC236}">
                  <a16:creationId xmlns:a16="http://schemas.microsoft.com/office/drawing/2014/main" id="{2D65A3E8-8357-464D-B70A-CED0383B1A55}"/>
                </a:ext>
              </a:extLst>
            </p:cNvPr>
            <p:cNvSpPr/>
            <p:nvPr/>
          </p:nvSpPr>
          <p:spPr>
            <a:xfrm>
              <a:off x="3330050" y="2272075"/>
              <a:ext cx="27550" cy="24275"/>
            </a:xfrm>
            <a:custGeom>
              <a:avLst/>
              <a:gdLst/>
              <a:ahLst/>
              <a:cxnLst/>
              <a:rect l="l" t="t" r="r" b="b"/>
              <a:pathLst>
                <a:path w="1102" h="971" extrusionOk="0">
                  <a:moveTo>
                    <a:pt x="634" y="0"/>
                  </a:moveTo>
                  <a:cubicBezTo>
                    <a:pt x="201" y="0"/>
                    <a:pt x="0" y="534"/>
                    <a:pt x="301" y="834"/>
                  </a:cubicBezTo>
                  <a:cubicBezTo>
                    <a:pt x="385" y="929"/>
                    <a:pt x="496" y="970"/>
                    <a:pt x="608" y="970"/>
                  </a:cubicBezTo>
                  <a:cubicBezTo>
                    <a:pt x="851" y="970"/>
                    <a:pt x="1101" y="775"/>
                    <a:pt x="1101" y="501"/>
                  </a:cubicBezTo>
                  <a:cubicBezTo>
                    <a:pt x="1101" y="234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154;p76">
              <a:extLst>
                <a:ext uri="{FF2B5EF4-FFF2-40B4-BE49-F238E27FC236}">
                  <a16:creationId xmlns:a16="http://schemas.microsoft.com/office/drawing/2014/main" id="{53F1FFD4-DD57-404F-BFA6-71C073B1D3EA}"/>
                </a:ext>
              </a:extLst>
            </p:cNvPr>
            <p:cNvSpPr/>
            <p:nvPr/>
          </p:nvSpPr>
          <p:spPr>
            <a:xfrm>
              <a:off x="3689475" y="2662350"/>
              <a:ext cx="28375" cy="24275"/>
            </a:xfrm>
            <a:custGeom>
              <a:avLst/>
              <a:gdLst/>
              <a:ahLst/>
              <a:cxnLst/>
              <a:rect l="l" t="t" r="r" b="b"/>
              <a:pathLst>
                <a:path w="1135" h="971" extrusionOk="0">
                  <a:moveTo>
                    <a:pt x="634" y="0"/>
                  </a:moveTo>
                  <a:cubicBezTo>
                    <a:pt x="234" y="0"/>
                    <a:pt x="0" y="534"/>
                    <a:pt x="301" y="834"/>
                  </a:cubicBezTo>
                  <a:cubicBezTo>
                    <a:pt x="395" y="929"/>
                    <a:pt x="510" y="971"/>
                    <a:pt x="624" y="971"/>
                  </a:cubicBezTo>
                  <a:cubicBezTo>
                    <a:pt x="870" y="971"/>
                    <a:pt x="1112" y="775"/>
                    <a:pt x="1135" y="501"/>
                  </a:cubicBezTo>
                  <a:cubicBezTo>
                    <a:pt x="1135" y="234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155;p76">
              <a:extLst>
                <a:ext uri="{FF2B5EF4-FFF2-40B4-BE49-F238E27FC236}">
                  <a16:creationId xmlns:a16="http://schemas.microsoft.com/office/drawing/2014/main" id="{2C8FE9F3-9CF6-8A4A-A3D0-AED744C0AA36}"/>
                </a:ext>
              </a:extLst>
            </p:cNvPr>
            <p:cNvSpPr/>
            <p:nvPr/>
          </p:nvSpPr>
          <p:spPr>
            <a:xfrm>
              <a:off x="3836250" y="2612300"/>
              <a:ext cx="28375" cy="24300"/>
            </a:xfrm>
            <a:custGeom>
              <a:avLst/>
              <a:gdLst/>
              <a:ahLst/>
              <a:cxnLst/>
              <a:rect l="l" t="t" r="r" b="b"/>
              <a:pathLst>
                <a:path w="1135" h="972" extrusionOk="0">
                  <a:moveTo>
                    <a:pt x="634" y="1"/>
                  </a:moveTo>
                  <a:cubicBezTo>
                    <a:pt x="200" y="1"/>
                    <a:pt x="0" y="535"/>
                    <a:pt x="300" y="835"/>
                  </a:cubicBezTo>
                  <a:cubicBezTo>
                    <a:pt x="395" y="930"/>
                    <a:pt x="513" y="971"/>
                    <a:pt x="630" y="971"/>
                  </a:cubicBezTo>
                  <a:cubicBezTo>
                    <a:pt x="884" y="971"/>
                    <a:pt x="1134" y="775"/>
                    <a:pt x="1134" y="501"/>
                  </a:cubicBezTo>
                  <a:cubicBezTo>
                    <a:pt x="1134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156;p76">
              <a:extLst>
                <a:ext uri="{FF2B5EF4-FFF2-40B4-BE49-F238E27FC236}">
                  <a16:creationId xmlns:a16="http://schemas.microsoft.com/office/drawing/2014/main" id="{B0E08040-5BDC-AB43-8B0C-77D46D34AA32}"/>
                </a:ext>
              </a:extLst>
            </p:cNvPr>
            <p:cNvSpPr/>
            <p:nvPr/>
          </p:nvSpPr>
          <p:spPr>
            <a:xfrm>
              <a:off x="4073075" y="2493900"/>
              <a:ext cx="28375" cy="23625"/>
            </a:xfrm>
            <a:custGeom>
              <a:avLst/>
              <a:gdLst/>
              <a:ahLst/>
              <a:cxnLst/>
              <a:rect l="l" t="t" r="r" b="b"/>
              <a:pathLst>
                <a:path w="1135" h="945" extrusionOk="0">
                  <a:moveTo>
                    <a:pt x="634" y="0"/>
                  </a:moveTo>
                  <a:cubicBezTo>
                    <a:pt x="234" y="0"/>
                    <a:pt x="1" y="501"/>
                    <a:pt x="301" y="801"/>
                  </a:cubicBezTo>
                  <a:cubicBezTo>
                    <a:pt x="400" y="900"/>
                    <a:pt x="524" y="944"/>
                    <a:pt x="646" y="944"/>
                  </a:cubicBezTo>
                  <a:cubicBezTo>
                    <a:pt x="894" y="944"/>
                    <a:pt x="1135" y="758"/>
                    <a:pt x="1135" y="467"/>
                  </a:cubicBezTo>
                  <a:cubicBezTo>
                    <a:pt x="1135" y="200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157;p76">
              <a:extLst>
                <a:ext uri="{FF2B5EF4-FFF2-40B4-BE49-F238E27FC236}">
                  <a16:creationId xmlns:a16="http://schemas.microsoft.com/office/drawing/2014/main" id="{6E0788A8-8D7E-DA40-B2B5-2E3369563D1C}"/>
                </a:ext>
              </a:extLst>
            </p:cNvPr>
            <p:cNvSpPr/>
            <p:nvPr/>
          </p:nvSpPr>
          <p:spPr>
            <a:xfrm>
              <a:off x="4292400" y="2689025"/>
              <a:ext cx="28375" cy="24300"/>
            </a:xfrm>
            <a:custGeom>
              <a:avLst/>
              <a:gdLst/>
              <a:ahLst/>
              <a:cxnLst/>
              <a:rect l="l" t="t" r="r" b="b"/>
              <a:pathLst>
                <a:path w="1135" h="972" extrusionOk="0">
                  <a:moveTo>
                    <a:pt x="668" y="1"/>
                  </a:moveTo>
                  <a:cubicBezTo>
                    <a:pt x="234" y="1"/>
                    <a:pt x="1" y="535"/>
                    <a:pt x="301" y="835"/>
                  </a:cubicBezTo>
                  <a:cubicBezTo>
                    <a:pt x="396" y="929"/>
                    <a:pt x="513" y="971"/>
                    <a:pt x="631" y="971"/>
                  </a:cubicBezTo>
                  <a:cubicBezTo>
                    <a:pt x="885" y="971"/>
                    <a:pt x="1135" y="775"/>
                    <a:pt x="1135" y="501"/>
                  </a:cubicBezTo>
                  <a:cubicBezTo>
                    <a:pt x="1135" y="234"/>
                    <a:pt x="901" y="1"/>
                    <a:pt x="6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158;p76">
              <a:extLst>
                <a:ext uri="{FF2B5EF4-FFF2-40B4-BE49-F238E27FC236}">
                  <a16:creationId xmlns:a16="http://schemas.microsoft.com/office/drawing/2014/main" id="{0546C17A-9E23-0947-8902-200AB6170C81}"/>
                </a:ext>
              </a:extLst>
            </p:cNvPr>
            <p:cNvSpPr/>
            <p:nvPr/>
          </p:nvSpPr>
          <p:spPr>
            <a:xfrm>
              <a:off x="4408325" y="2755750"/>
              <a:ext cx="28375" cy="24250"/>
            </a:xfrm>
            <a:custGeom>
              <a:avLst/>
              <a:gdLst/>
              <a:ahLst/>
              <a:cxnLst/>
              <a:rect l="l" t="t" r="r" b="b"/>
              <a:pathLst>
                <a:path w="1135" h="970" extrusionOk="0">
                  <a:moveTo>
                    <a:pt x="634" y="0"/>
                  </a:moveTo>
                  <a:cubicBezTo>
                    <a:pt x="234" y="0"/>
                    <a:pt x="0" y="534"/>
                    <a:pt x="300" y="834"/>
                  </a:cubicBezTo>
                  <a:cubicBezTo>
                    <a:pt x="394" y="928"/>
                    <a:pt x="510" y="970"/>
                    <a:pt x="626" y="970"/>
                  </a:cubicBezTo>
                  <a:cubicBezTo>
                    <a:pt x="881" y="970"/>
                    <a:pt x="1134" y="766"/>
                    <a:pt x="1134" y="467"/>
                  </a:cubicBezTo>
                  <a:cubicBezTo>
                    <a:pt x="1134" y="201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159;p76">
              <a:extLst>
                <a:ext uri="{FF2B5EF4-FFF2-40B4-BE49-F238E27FC236}">
                  <a16:creationId xmlns:a16="http://schemas.microsoft.com/office/drawing/2014/main" id="{5CA8B991-652B-CC4B-8358-9DDED9085CFF}"/>
                </a:ext>
              </a:extLst>
            </p:cNvPr>
            <p:cNvSpPr/>
            <p:nvPr/>
          </p:nvSpPr>
          <p:spPr>
            <a:xfrm>
              <a:off x="4441675" y="2923375"/>
              <a:ext cx="27550" cy="24275"/>
            </a:xfrm>
            <a:custGeom>
              <a:avLst/>
              <a:gdLst/>
              <a:ahLst/>
              <a:cxnLst/>
              <a:rect l="l" t="t" r="r" b="b"/>
              <a:pathLst>
                <a:path w="1102" h="971" extrusionOk="0">
                  <a:moveTo>
                    <a:pt x="634" y="0"/>
                  </a:moveTo>
                  <a:cubicBezTo>
                    <a:pt x="201" y="0"/>
                    <a:pt x="1" y="534"/>
                    <a:pt x="301" y="834"/>
                  </a:cubicBezTo>
                  <a:cubicBezTo>
                    <a:pt x="395" y="929"/>
                    <a:pt x="510" y="970"/>
                    <a:pt x="623" y="970"/>
                  </a:cubicBezTo>
                  <a:cubicBezTo>
                    <a:pt x="867" y="970"/>
                    <a:pt x="1101" y="775"/>
                    <a:pt x="1101" y="501"/>
                  </a:cubicBezTo>
                  <a:cubicBezTo>
                    <a:pt x="1101" y="234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160;p76">
              <a:extLst>
                <a:ext uri="{FF2B5EF4-FFF2-40B4-BE49-F238E27FC236}">
                  <a16:creationId xmlns:a16="http://schemas.microsoft.com/office/drawing/2014/main" id="{9DC9E23F-6B3A-D143-8C20-1BA5B1F9A98E}"/>
                </a:ext>
              </a:extLst>
            </p:cNvPr>
            <p:cNvSpPr/>
            <p:nvPr/>
          </p:nvSpPr>
          <p:spPr>
            <a:xfrm>
              <a:off x="4554250" y="2804125"/>
              <a:ext cx="28375" cy="23650"/>
            </a:xfrm>
            <a:custGeom>
              <a:avLst/>
              <a:gdLst/>
              <a:ahLst/>
              <a:cxnLst/>
              <a:rect l="l" t="t" r="r" b="b"/>
              <a:pathLst>
                <a:path w="1135" h="946" extrusionOk="0">
                  <a:moveTo>
                    <a:pt x="668" y="0"/>
                  </a:moveTo>
                  <a:cubicBezTo>
                    <a:pt x="234" y="0"/>
                    <a:pt x="1" y="501"/>
                    <a:pt x="301" y="801"/>
                  </a:cubicBezTo>
                  <a:cubicBezTo>
                    <a:pt x="401" y="901"/>
                    <a:pt x="527" y="945"/>
                    <a:pt x="651" y="945"/>
                  </a:cubicBezTo>
                  <a:cubicBezTo>
                    <a:pt x="898" y="945"/>
                    <a:pt x="1135" y="767"/>
                    <a:pt x="1135" y="501"/>
                  </a:cubicBezTo>
                  <a:cubicBezTo>
                    <a:pt x="1135" y="234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161;p76">
              <a:extLst>
                <a:ext uri="{FF2B5EF4-FFF2-40B4-BE49-F238E27FC236}">
                  <a16:creationId xmlns:a16="http://schemas.microsoft.com/office/drawing/2014/main" id="{2B768B3C-6904-0746-B126-19BE3A0FA091}"/>
                </a:ext>
              </a:extLst>
            </p:cNvPr>
            <p:cNvSpPr/>
            <p:nvPr/>
          </p:nvSpPr>
          <p:spPr>
            <a:xfrm>
              <a:off x="4478375" y="2644825"/>
              <a:ext cx="28375" cy="24300"/>
            </a:xfrm>
            <a:custGeom>
              <a:avLst/>
              <a:gdLst/>
              <a:ahLst/>
              <a:cxnLst/>
              <a:rect l="l" t="t" r="r" b="b"/>
              <a:pathLst>
                <a:path w="1135" h="972" extrusionOk="0">
                  <a:moveTo>
                    <a:pt x="634" y="1"/>
                  </a:moveTo>
                  <a:cubicBezTo>
                    <a:pt x="200" y="1"/>
                    <a:pt x="0" y="535"/>
                    <a:pt x="300" y="835"/>
                  </a:cubicBezTo>
                  <a:cubicBezTo>
                    <a:pt x="395" y="930"/>
                    <a:pt x="513" y="971"/>
                    <a:pt x="630" y="971"/>
                  </a:cubicBezTo>
                  <a:cubicBezTo>
                    <a:pt x="884" y="971"/>
                    <a:pt x="1134" y="775"/>
                    <a:pt x="1134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162;p76">
              <a:extLst>
                <a:ext uri="{FF2B5EF4-FFF2-40B4-BE49-F238E27FC236}">
                  <a16:creationId xmlns:a16="http://schemas.microsoft.com/office/drawing/2014/main" id="{776DC3D9-CD6C-2E4B-AD5D-B1B224FADD5A}"/>
                </a:ext>
              </a:extLst>
            </p:cNvPr>
            <p:cNvSpPr/>
            <p:nvPr/>
          </p:nvSpPr>
          <p:spPr>
            <a:xfrm>
              <a:off x="4554250" y="2508900"/>
              <a:ext cx="28375" cy="24275"/>
            </a:xfrm>
            <a:custGeom>
              <a:avLst/>
              <a:gdLst/>
              <a:ahLst/>
              <a:cxnLst/>
              <a:rect l="l" t="t" r="r" b="b"/>
              <a:pathLst>
                <a:path w="1135" h="971" extrusionOk="0">
                  <a:moveTo>
                    <a:pt x="668" y="1"/>
                  </a:moveTo>
                  <a:cubicBezTo>
                    <a:pt x="234" y="1"/>
                    <a:pt x="1" y="534"/>
                    <a:pt x="301" y="835"/>
                  </a:cubicBezTo>
                  <a:cubicBezTo>
                    <a:pt x="396" y="929"/>
                    <a:pt x="514" y="971"/>
                    <a:pt x="631" y="971"/>
                  </a:cubicBezTo>
                  <a:cubicBezTo>
                    <a:pt x="885" y="971"/>
                    <a:pt x="1135" y="775"/>
                    <a:pt x="1135" y="501"/>
                  </a:cubicBezTo>
                  <a:cubicBezTo>
                    <a:pt x="1135" y="234"/>
                    <a:pt x="901" y="1"/>
                    <a:pt x="6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163;p76">
              <a:extLst>
                <a:ext uri="{FF2B5EF4-FFF2-40B4-BE49-F238E27FC236}">
                  <a16:creationId xmlns:a16="http://schemas.microsoft.com/office/drawing/2014/main" id="{8CF9A4F6-F79F-2B4D-93DD-CB47C7F4ED99}"/>
                </a:ext>
              </a:extLst>
            </p:cNvPr>
            <p:cNvSpPr/>
            <p:nvPr/>
          </p:nvSpPr>
          <p:spPr>
            <a:xfrm>
              <a:off x="4459200" y="2390475"/>
              <a:ext cx="28375" cy="23625"/>
            </a:xfrm>
            <a:custGeom>
              <a:avLst/>
              <a:gdLst/>
              <a:ahLst/>
              <a:cxnLst/>
              <a:rect l="l" t="t" r="r" b="b"/>
              <a:pathLst>
                <a:path w="1135" h="945" extrusionOk="0">
                  <a:moveTo>
                    <a:pt x="667" y="1"/>
                  </a:moveTo>
                  <a:cubicBezTo>
                    <a:pt x="234" y="1"/>
                    <a:pt x="0" y="501"/>
                    <a:pt x="300" y="802"/>
                  </a:cubicBezTo>
                  <a:cubicBezTo>
                    <a:pt x="399" y="900"/>
                    <a:pt x="523" y="945"/>
                    <a:pt x="645" y="945"/>
                  </a:cubicBezTo>
                  <a:cubicBezTo>
                    <a:pt x="894" y="945"/>
                    <a:pt x="1134" y="759"/>
                    <a:pt x="1134" y="468"/>
                  </a:cubicBezTo>
                  <a:cubicBezTo>
                    <a:pt x="1134" y="201"/>
                    <a:pt x="901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164;p76">
              <a:extLst>
                <a:ext uri="{FF2B5EF4-FFF2-40B4-BE49-F238E27FC236}">
                  <a16:creationId xmlns:a16="http://schemas.microsoft.com/office/drawing/2014/main" id="{9E7A37D1-9AD7-DF49-A9E1-7F5BF401273F}"/>
                </a:ext>
              </a:extLst>
            </p:cNvPr>
            <p:cNvSpPr/>
            <p:nvPr/>
          </p:nvSpPr>
          <p:spPr>
            <a:xfrm>
              <a:off x="4530075" y="2261425"/>
              <a:ext cx="25050" cy="23800"/>
            </a:xfrm>
            <a:custGeom>
              <a:avLst/>
              <a:gdLst/>
              <a:ahLst/>
              <a:cxnLst/>
              <a:rect l="l" t="t" r="r" b="b"/>
              <a:pathLst>
                <a:path w="1002" h="952" extrusionOk="0">
                  <a:moveTo>
                    <a:pt x="488" y="1"/>
                  </a:moveTo>
                  <a:cubicBezTo>
                    <a:pt x="267" y="1"/>
                    <a:pt x="50" y="143"/>
                    <a:pt x="34" y="426"/>
                  </a:cubicBezTo>
                  <a:cubicBezTo>
                    <a:pt x="0" y="776"/>
                    <a:pt x="251" y="952"/>
                    <a:pt x="501" y="952"/>
                  </a:cubicBezTo>
                  <a:cubicBezTo>
                    <a:pt x="751" y="952"/>
                    <a:pt x="1001" y="776"/>
                    <a:pt x="968" y="426"/>
                  </a:cubicBezTo>
                  <a:cubicBezTo>
                    <a:pt x="934" y="143"/>
                    <a:pt x="709" y="1"/>
                    <a:pt x="4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165;p76">
              <a:extLst>
                <a:ext uri="{FF2B5EF4-FFF2-40B4-BE49-F238E27FC236}">
                  <a16:creationId xmlns:a16="http://schemas.microsoft.com/office/drawing/2014/main" id="{A17A8A27-215D-8B45-8327-0C168F29DA77}"/>
                </a:ext>
              </a:extLst>
            </p:cNvPr>
            <p:cNvSpPr/>
            <p:nvPr/>
          </p:nvSpPr>
          <p:spPr>
            <a:xfrm>
              <a:off x="4265725" y="2863325"/>
              <a:ext cx="27525" cy="24275"/>
            </a:xfrm>
            <a:custGeom>
              <a:avLst/>
              <a:gdLst/>
              <a:ahLst/>
              <a:cxnLst/>
              <a:rect l="l" t="t" r="r" b="b"/>
              <a:pathLst>
                <a:path w="1101" h="971" extrusionOk="0">
                  <a:moveTo>
                    <a:pt x="634" y="1"/>
                  </a:moveTo>
                  <a:cubicBezTo>
                    <a:pt x="200" y="1"/>
                    <a:pt x="0" y="534"/>
                    <a:pt x="300" y="834"/>
                  </a:cubicBezTo>
                  <a:cubicBezTo>
                    <a:pt x="395" y="929"/>
                    <a:pt x="510" y="971"/>
                    <a:pt x="622" y="971"/>
                  </a:cubicBezTo>
                  <a:cubicBezTo>
                    <a:pt x="867" y="971"/>
                    <a:pt x="1101" y="775"/>
                    <a:pt x="1101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166;p76">
              <a:extLst>
                <a:ext uri="{FF2B5EF4-FFF2-40B4-BE49-F238E27FC236}">
                  <a16:creationId xmlns:a16="http://schemas.microsoft.com/office/drawing/2014/main" id="{6F66CB62-5162-9D4D-ACBC-C3E5446733F9}"/>
                </a:ext>
              </a:extLst>
            </p:cNvPr>
            <p:cNvSpPr/>
            <p:nvPr/>
          </p:nvSpPr>
          <p:spPr>
            <a:xfrm>
              <a:off x="4133125" y="2674850"/>
              <a:ext cx="28375" cy="23625"/>
            </a:xfrm>
            <a:custGeom>
              <a:avLst/>
              <a:gdLst/>
              <a:ahLst/>
              <a:cxnLst/>
              <a:rect l="l" t="t" r="r" b="b"/>
              <a:pathLst>
                <a:path w="1135" h="945" extrusionOk="0">
                  <a:moveTo>
                    <a:pt x="634" y="1"/>
                  </a:moveTo>
                  <a:cubicBezTo>
                    <a:pt x="234" y="1"/>
                    <a:pt x="0" y="501"/>
                    <a:pt x="301" y="801"/>
                  </a:cubicBezTo>
                  <a:cubicBezTo>
                    <a:pt x="399" y="900"/>
                    <a:pt x="523" y="945"/>
                    <a:pt x="645" y="945"/>
                  </a:cubicBezTo>
                  <a:cubicBezTo>
                    <a:pt x="894" y="945"/>
                    <a:pt x="1135" y="759"/>
                    <a:pt x="1135" y="468"/>
                  </a:cubicBezTo>
                  <a:cubicBezTo>
                    <a:pt x="1135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167;p76">
              <a:extLst>
                <a:ext uri="{FF2B5EF4-FFF2-40B4-BE49-F238E27FC236}">
                  <a16:creationId xmlns:a16="http://schemas.microsoft.com/office/drawing/2014/main" id="{3014F504-71B6-484D-A8F3-CF3FD5A76EA6}"/>
                </a:ext>
              </a:extLst>
            </p:cNvPr>
            <p:cNvSpPr/>
            <p:nvPr/>
          </p:nvSpPr>
          <p:spPr>
            <a:xfrm>
              <a:off x="4292400" y="2548925"/>
              <a:ext cx="28375" cy="23625"/>
            </a:xfrm>
            <a:custGeom>
              <a:avLst/>
              <a:gdLst/>
              <a:ahLst/>
              <a:cxnLst/>
              <a:rect l="l" t="t" r="r" b="b"/>
              <a:pathLst>
                <a:path w="1135" h="945" extrusionOk="0">
                  <a:moveTo>
                    <a:pt x="668" y="1"/>
                  </a:moveTo>
                  <a:cubicBezTo>
                    <a:pt x="234" y="1"/>
                    <a:pt x="1" y="501"/>
                    <a:pt x="301" y="801"/>
                  </a:cubicBezTo>
                  <a:cubicBezTo>
                    <a:pt x="400" y="900"/>
                    <a:pt x="524" y="945"/>
                    <a:pt x="645" y="945"/>
                  </a:cubicBezTo>
                  <a:cubicBezTo>
                    <a:pt x="894" y="945"/>
                    <a:pt x="1135" y="759"/>
                    <a:pt x="1135" y="468"/>
                  </a:cubicBezTo>
                  <a:cubicBezTo>
                    <a:pt x="1135" y="201"/>
                    <a:pt x="901" y="1"/>
                    <a:pt x="6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168;p76">
              <a:extLst>
                <a:ext uri="{FF2B5EF4-FFF2-40B4-BE49-F238E27FC236}">
                  <a16:creationId xmlns:a16="http://schemas.microsoft.com/office/drawing/2014/main" id="{607930B2-6524-EA4A-80A5-2961C2A4A30F}"/>
                </a:ext>
              </a:extLst>
            </p:cNvPr>
            <p:cNvSpPr/>
            <p:nvPr/>
          </p:nvSpPr>
          <p:spPr>
            <a:xfrm>
              <a:off x="3487650" y="2366300"/>
              <a:ext cx="23375" cy="24200"/>
            </a:xfrm>
            <a:custGeom>
              <a:avLst/>
              <a:gdLst/>
              <a:ahLst/>
              <a:cxnLst/>
              <a:rect l="l" t="t" r="r" b="b"/>
              <a:pathLst>
                <a:path w="935" h="968" extrusionOk="0">
                  <a:moveTo>
                    <a:pt x="468" y="1"/>
                  </a:moveTo>
                  <a:cubicBezTo>
                    <a:pt x="201" y="1"/>
                    <a:pt x="1" y="234"/>
                    <a:pt x="1" y="468"/>
                  </a:cubicBezTo>
                  <a:cubicBezTo>
                    <a:pt x="1" y="734"/>
                    <a:pt x="201" y="968"/>
                    <a:pt x="468" y="968"/>
                  </a:cubicBezTo>
                  <a:cubicBezTo>
                    <a:pt x="735" y="968"/>
                    <a:pt x="935" y="734"/>
                    <a:pt x="935" y="468"/>
                  </a:cubicBezTo>
                  <a:cubicBezTo>
                    <a:pt x="935" y="234"/>
                    <a:pt x="735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169;p76">
              <a:extLst>
                <a:ext uri="{FF2B5EF4-FFF2-40B4-BE49-F238E27FC236}">
                  <a16:creationId xmlns:a16="http://schemas.microsoft.com/office/drawing/2014/main" id="{ED49D5AE-4F07-C34D-82C0-1F00A302C2BA}"/>
                </a:ext>
              </a:extLst>
            </p:cNvPr>
            <p:cNvSpPr/>
            <p:nvPr/>
          </p:nvSpPr>
          <p:spPr>
            <a:xfrm>
              <a:off x="3162425" y="2633150"/>
              <a:ext cx="27550" cy="23625"/>
            </a:xfrm>
            <a:custGeom>
              <a:avLst/>
              <a:gdLst/>
              <a:ahLst/>
              <a:cxnLst/>
              <a:rect l="l" t="t" r="r" b="b"/>
              <a:pathLst>
                <a:path w="1102" h="945" extrusionOk="0">
                  <a:moveTo>
                    <a:pt x="634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400" y="900"/>
                    <a:pt x="520" y="945"/>
                    <a:pt x="637" y="945"/>
                  </a:cubicBezTo>
                  <a:cubicBezTo>
                    <a:pt x="876" y="945"/>
                    <a:pt x="1101" y="759"/>
                    <a:pt x="1101" y="468"/>
                  </a:cubicBezTo>
                  <a:cubicBezTo>
                    <a:pt x="1101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170;p76">
              <a:extLst>
                <a:ext uri="{FF2B5EF4-FFF2-40B4-BE49-F238E27FC236}">
                  <a16:creationId xmlns:a16="http://schemas.microsoft.com/office/drawing/2014/main" id="{5EC950F8-81EE-8F40-B0C1-B287B0869046}"/>
                </a:ext>
              </a:extLst>
            </p:cNvPr>
            <p:cNvSpPr/>
            <p:nvPr/>
          </p:nvSpPr>
          <p:spPr>
            <a:xfrm>
              <a:off x="3149925" y="2946725"/>
              <a:ext cx="28375" cy="24275"/>
            </a:xfrm>
            <a:custGeom>
              <a:avLst/>
              <a:gdLst/>
              <a:ahLst/>
              <a:cxnLst/>
              <a:rect l="l" t="t" r="r" b="b"/>
              <a:pathLst>
                <a:path w="1135" h="971" extrusionOk="0">
                  <a:moveTo>
                    <a:pt x="667" y="0"/>
                  </a:moveTo>
                  <a:cubicBezTo>
                    <a:pt x="234" y="0"/>
                    <a:pt x="0" y="534"/>
                    <a:pt x="334" y="834"/>
                  </a:cubicBezTo>
                  <a:cubicBezTo>
                    <a:pt x="429" y="929"/>
                    <a:pt x="543" y="970"/>
                    <a:pt x="656" y="970"/>
                  </a:cubicBezTo>
                  <a:cubicBezTo>
                    <a:pt x="900" y="970"/>
                    <a:pt x="1134" y="775"/>
                    <a:pt x="1134" y="501"/>
                  </a:cubicBezTo>
                  <a:cubicBezTo>
                    <a:pt x="1134" y="234"/>
                    <a:pt x="9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171;p76">
              <a:extLst>
                <a:ext uri="{FF2B5EF4-FFF2-40B4-BE49-F238E27FC236}">
                  <a16:creationId xmlns:a16="http://schemas.microsoft.com/office/drawing/2014/main" id="{DCC37C11-36AE-684C-A328-EED8C7406FA4}"/>
                </a:ext>
              </a:extLst>
            </p:cNvPr>
            <p:cNvSpPr/>
            <p:nvPr/>
          </p:nvSpPr>
          <p:spPr>
            <a:xfrm>
              <a:off x="3052350" y="3015100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extrusionOk="0">
                  <a:moveTo>
                    <a:pt x="468" y="1"/>
                  </a:moveTo>
                  <a:cubicBezTo>
                    <a:pt x="234" y="1"/>
                    <a:pt x="1" y="201"/>
                    <a:pt x="1" y="468"/>
                  </a:cubicBezTo>
                  <a:cubicBezTo>
                    <a:pt x="1" y="734"/>
                    <a:pt x="234" y="968"/>
                    <a:pt x="468" y="968"/>
                  </a:cubicBezTo>
                  <a:cubicBezTo>
                    <a:pt x="734" y="968"/>
                    <a:pt x="968" y="734"/>
                    <a:pt x="968" y="468"/>
                  </a:cubicBezTo>
                  <a:cubicBezTo>
                    <a:pt x="968" y="201"/>
                    <a:pt x="734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172;p76">
              <a:extLst>
                <a:ext uri="{FF2B5EF4-FFF2-40B4-BE49-F238E27FC236}">
                  <a16:creationId xmlns:a16="http://schemas.microsoft.com/office/drawing/2014/main" id="{02787449-D230-FD49-9658-BA0E5CFD4913}"/>
                </a:ext>
              </a:extLst>
            </p:cNvPr>
            <p:cNvSpPr/>
            <p:nvPr/>
          </p:nvSpPr>
          <p:spPr>
            <a:xfrm>
              <a:off x="3442625" y="2689025"/>
              <a:ext cx="27550" cy="24300"/>
            </a:xfrm>
            <a:custGeom>
              <a:avLst/>
              <a:gdLst/>
              <a:ahLst/>
              <a:cxnLst/>
              <a:rect l="l" t="t" r="r" b="b"/>
              <a:pathLst>
                <a:path w="1102" h="972" extrusionOk="0">
                  <a:moveTo>
                    <a:pt x="634" y="1"/>
                  </a:moveTo>
                  <a:cubicBezTo>
                    <a:pt x="201" y="1"/>
                    <a:pt x="1" y="535"/>
                    <a:pt x="301" y="835"/>
                  </a:cubicBezTo>
                  <a:cubicBezTo>
                    <a:pt x="396" y="929"/>
                    <a:pt x="510" y="971"/>
                    <a:pt x="623" y="971"/>
                  </a:cubicBezTo>
                  <a:cubicBezTo>
                    <a:pt x="867" y="971"/>
                    <a:pt x="1101" y="775"/>
                    <a:pt x="1101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173;p76">
              <a:extLst>
                <a:ext uri="{FF2B5EF4-FFF2-40B4-BE49-F238E27FC236}">
                  <a16:creationId xmlns:a16="http://schemas.microsoft.com/office/drawing/2014/main" id="{DF1AE2B7-21C2-D44D-8CBD-E7FD5A562A6C}"/>
                </a:ext>
              </a:extLst>
            </p:cNvPr>
            <p:cNvSpPr/>
            <p:nvPr/>
          </p:nvSpPr>
          <p:spPr>
            <a:xfrm>
              <a:off x="3607750" y="2767425"/>
              <a:ext cx="28375" cy="24275"/>
            </a:xfrm>
            <a:custGeom>
              <a:avLst/>
              <a:gdLst/>
              <a:ahLst/>
              <a:cxnLst/>
              <a:rect l="l" t="t" r="r" b="b"/>
              <a:pathLst>
                <a:path w="1135" h="971" extrusionOk="0">
                  <a:moveTo>
                    <a:pt x="668" y="0"/>
                  </a:moveTo>
                  <a:cubicBezTo>
                    <a:pt x="234" y="0"/>
                    <a:pt x="0" y="534"/>
                    <a:pt x="301" y="834"/>
                  </a:cubicBezTo>
                  <a:cubicBezTo>
                    <a:pt x="395" y="929"/>
                    <a:pt x="513" y="971"/>
                    <a:pt x="630" y="971"/>
                  </a:cubicBezTo>
                  <a:cubicBezTo>
                    <a:pt x="884" y="971"/>
                    <a:pt x="1135" y="775"/>
                    <a:pt x="1135" y="501"/>
                  </a:cubicBezTo>
                  <a:cubicBezTo>
                    <a:pt x="1135" y="234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174;p76">
              <a:extLst>
                <a:ext uri="{FF2B5EF4-FFF2-40B4-BE49-F238E27FC236}">
                  <a16:creationId xmlns:a16="http://schemas.microsoft.com/office/drawing/2014/main" id="{068404B1-1FBA-CD4E-84D7-5E187FF62E4D}"/>
                </a:ext>
              </a:extLst>
            </p:cNvPr>
            <p:cNvSpPr/>
            <p:nvPr/>
          </p:nvSpPr>
          <p:spPr>
            <a:xfrm>
              <a:off x="3903800" y="2779925"/>
              <a:ext cx="28375" cy="23450"/>
            </a:xfrm>
            <a:custGeom>
              <a:avLst/>
              <a:gdLst/>
              <a:ahLst/>
              <a:cxnLst/>
              <a:rect l="l" t="t" r="r" b="b"/>
              <a:pathLst>
                <a:path w="1135" h="938" extrusionOk="0">
                  <a:moveTo>
                    <a:pt x="634" y="1"/>
                  </a:moveTo>
                  <a:cubicBezTo>
                    <a:pt x="234" y="1"/>
                    <a:pt x="0" y="501"/>
                    <a:pt x="300" y="801"/>
                  </a:cubicBezTo>
                  <a:cubicBezTo>
                    <a:pt x="395" y="896"/>
                    <a:pt x="513" y="938"/>
                    <a:pt x="630" y="938"/>
                  </a:cubicBezTo>
                  <a:cubicBezTo>
                    <a:pt x="884" y="938"/>
                    <a:pt x="1134" y="742"/>
                    <a:pt x="1134" y="468"/>
                  </a:cubicBezTo>
                  <a:cubicBezTo>
                    <a:pt x="1101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175;p76">
              <a:extLst>
                <a:ext uri="{FF2B5EF4-FFF2-40B4-BE49-F238E27FC236}">
                  <a16:creationId xmlns:a16="http://schemas.microsoft.com/office/drawing/2014/main" id="{FA9FF6D3-D801-7948-B684-9BBB69A5CE30}"/>
                </a:ext>
              </a:extLst>
            </p:cNvPr>
            <p:cNvSpPr/>
            <p:nvPr/>
          </p:nvSpPr>
          <p:spPr>
            <a:xfrm>
              <a:off x="3983850" y="2622525"/>
              <a:ext cx="25875" cy="23800"/>
            </a:xfrm>
            <a:custGeom>
              <a:avLst/>
              <a:gdLst/>
              <a:ahLst/>
              <a:cxnLst/>
              <a:rect l="l" t="t" r="r" b="b"/>
              <a:pathLst>
                <a:path w="1035" h="952" extrusionOk="0">
                  <a:moveTo>
                    <a:pt x="518" y="1"/>
                  </a:moveTo>
                  <a:cubicBezTo>
                    <a:pt x="292" y="1"/>
                    <a:pt x="67" y="142"/>
                    <a:pt x="34" y="426"/>
                  </a:cubicBezTo>
                  <a:cubicBezTo>
                    <a:pt x="0" y="776"/>
                    <a:pt x="259" y="951"/>
                    <a:pt x="518" y="951"/>
                  </a:cubicBezTo>
                  <a:cubicBezTo>
                    <a:pt x="776" y="951"/>
                    <a:pt x="1035" y="776"/>
                    <a:pt x="1001" y="426"/>
                  </a:cubicBezTo>
                  <a:cubicBezTo>
                    <a:pt x="968" y="142"/>
                    <a:pt x="743" y="1"/>
                    <a:pt x="5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176;p76">
              <a:extLst>
                <a:ext uri="{FF2B5EF4-FFF2-40B4-BE49-F238E27FC236}">
                  <a16:creationId xmlns:a16="http://schemas.microsoft.com/office/drawing/2014/main" id="{6BB7C931-2A43-404D-BFC2-02B2B79E9218}"/>
                </a:ext>
              </a:extLst>
            </p:cNvPr>
            <p:cNvSpPr/>
            <p:nvPr/>
          </p:nvSpPr>
          <p:spPr>
            <a:xfrm>
              <a:off x="3922975" y="3177725"/>
              <a:ext cx="28375" cy="23625"/>
            </a:xfrm>
            <a:custGeom>
              <a:avLst/>
              <a:gdLst/>
              <a:ahLst/>
              <a:cxnLst/>
              <a:rect l="l" t="t" r="r" b="b"/>
              <a:pathLst>
                <a:path w="1135" h="945" extrusionOk="0">
                  <a:moveTo>
                    <a:pt x="668" y="0"/>
                  </a:moveTo>
                  <a:cubicBezTo>
                    <a:pt x="234" y="0"/>
                    <a:pt x="0" y="501"/>
                    <a:pt x="301" y="801"/>
                  </a:cubicBezTo>
                  <a:cubicBezTo>
                    <a:pt x="399" y="899"/>
                    <a:pt x="523" y="944"/>
                    <a:pt x="645" y="944"/>
                  </a:cubicBezTo>
                  <a:cubicBezTo>
                    <a:pt x="894" y="944"/>
                    <a:pt x="1135" y="758"/>
                    <a:pt x="1135" y="467"/>
                  </a:cubicBezTo>
                  <a:cubicBezTo>
                    <a:pt x="1135" y="200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177;p76">
              <a:extLst>
                <a:ext uri="{FF2B5EF4-FFF2-40B4-BE49-F238E27FC236}">
                  <a16:creationId xmlns:a16="http://schemas.microsoft.com/office/drawing/2014/main" id="{E450115A-6786-2C4D-853A-EABB06999F29}"/>
                </a:ext>
              </a:extLst>
            </p:cNvPr>
            <p:cNvSpPr/>
            <p:nvPr/>
          </p:nvSpPr>
          <p:spPr>
            <a:xfrm>
              <a:off x="3922975" y="3301150"/>
              <a:ext cx="28375" cy="24275"/>
            </a:xfrm>
            <a:custGeom>
              <a:avLst/>
              <a:gdLst/>
              <a:ahLst/>
              <a:cxnLst/>
              <a:rect l="l" t="t" r="r" b="b"/>
              <a:pathLst>
                <a:path w="1135" h="971" extrusionOk="0">
                  <a:moveTo>
                    <a:pt x="668" y="0"/>
                  </a:moveTo>
                  <a:cubicBezTo>
                    <a:pt x="234" y="0"/>
                    <a:pt x="0" y="534"/>
                    <a:pt x="301" y="834"/>
                  </a:cubicBezTo>
                  <a:cubicBezTo>
                    <a:pt x="395" y="929"/>
                    <a:pt x="513" y="970"/>
                    <a:pt x="630" y="970"/>
                  </a:cubicBezTo>
                  <a:cubicBezTo>
                    <a:pt x="884" y="970"/>
                    <a:pt x="1135" y="774"/>
                    <a:pt x="1135" y="500"/>
                  </a:cubicBezTo>
                  <a:cubicBezTo>
                    <a:pt x="1135" y="234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178;p76">
              <a:extLst>
                <a:ext uri="{FF2B5EF4-FFF2-40B4-BE49-F238E27FC236}">
                  <a16:creationId xmlns:a16="http://schemas.microsoft.com/office/drawing/2014/main" id="{AC43CD3D-31E1-754E-8A86-DAB9340964CE}"/>
                </a:ext>
              </a:extLst>
            </p:cNvPr>
            <p:cNvSpPr/>
            <p:nvPr/>
          </p:nvSpPr>
          <p:spPr>
            <a:xfrm>
              <a:off x="3968850" y="2970900"/>
              <a:ext cx="28375" cy="23625"/>
            </a:xfrm>
            <a:custGeom>
              <a:avLst/>
              <a:gdLst/>
              <a:ahLst/>
              <a:cxnLst/>
              <a:rect l="l" t="t" r="r" b="b"/>
              <a:pathLst>
                <a:path w="1135" h="945" extrusionOk="0">
                  <a:moveTo>
                    <a:pt x="634" y="1"/>
                  </a:moveTo>
                  <a:cubicBezTo>
                    <a:pt x="234" y="1"/>
                    <a:pt x="0" y="501"/>
                    <a:pt x="300" y="801"/>
                  </a:cubicBezTo>
                  <a:cubicBezTo>
                    <a:pt x="399" y="900"/>
                    <a:pt x="523" y="944"/>
                    <a:pt x="645" y="944"/>
                  </a:cubicBezTo>
                  <a:cubicBezTo>
                    <a:pt x="894" y="944"/>
                    <a:pt x="1134" y="759"/>
                    <a:pt x="1134" y="468"/>
                  </a:cubicBezTo>
                  <a:cubicBezTo>
                    <a:pt x="1134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179;p76">
              <a:extLst>
                <a:ext uri="{FF2B5EF4-FFF2-40B4-BE49-F238E27FC236}">
                  <a16:creationId xmlns:a16="http://schemas.microsoft.com/office/drawing/2014/main" id="{D85ACBC8-F5AF-CB4F-A920-874E2A7C53F8}"/>
                </a:ext>
              </a:extLst>
            </p:cNvPr>
            <p:cNvSpPr/>
            <p:nvPr/>
          </p:nvSpPr>
          <p:spPr>
            <a:xfrm>
              <a:off x="3765350" y="2875000"/>
              <a:ext cx="27550" cy="23625"/>
            </a:xfrm>
            <a:custGeom>
              <a:avLst/>
              <a:gdLst/>
              <a:ahLst/>
              <a:cxnLst/>
              <a:rect l="l" t="t" r="r" b="b"/>
              <a:pathLst>
                <a:path w="1102" h="945" extrusionOk="0">
                  <a:moveTo>
                    <a:pt x="635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400" y="900"/>
                    <a:pt x="520" y="944"/>
                    <a:pt x="637" y="944"/>
                  </a:cubicBezTo>
                  <a:cubicBezTo>
                    <a:pt x="876" y="944"/>
                    <a:pt x="1102" y="759"/>
                    <a:pt x="1102" y="468"/>
                  </a:cubicBezTo>
                  <a:cubicBezTo>
                    <a:pt x="1102" y="234"/>
                    <a:pt x="902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180;p76">
              <a:extLst>
                <a:ext uri="{FF2B5EF4-FFF2-40B4-BE49-F238E27FC236}">
                  <a16:creationId xmlns:a16="http://schemas.microsoft.com/office/drawing/2014/main" id="{B0002F75-578F-FD44-B534-88B9F1402B34}"/>
                </a:ext>
              </a:extLst>
            </p:cNvPr>
            <p:cNvSpPr/>
            <p:nvPr/>
          </p:nvSpPr>
          <p:spPr>
            <a:xfrm>
              <a:off x="3812900" y="3026775"/>
              <a:ext cx="27550" cy="24275"/>
            </a:xfrm>
            <a:custGeom>
              <a:avLst/>
              <a:gdLst/>
              <a:ahLst/>
              <a:cxnLst/>
              <a:rect l="l" t="t" r="r" b="b"/>
              <a:pathLst>
                <a:path w="1102" h="971" extrusionOk="0">
                  <a:moveTo>
                    <a:pt x="634" y="1"/>
                  </a:moveTo>
                  <a:cubicBezTo>
                    <a:pt x="200" y="1"/>
                    <a:pt x="0" y="534"/>
                    <a:pt x="300" y="834"/>
                  </a:cubicBezTo>
                  <a:cubicBezTo>
                    <a:pt x="395" y="929"/>
                    <a:pt x="510" y="971"/>
                    <a:pt x="622" y="971"/>
                  </a:cubicBezTo>
                  <a:cubicBezTo>
                    <a:pt x="867" y="971"/>
                    <a:pt x="1101" y="775"/>
                    <a:pt x="1101" y="501"/>
                  </a:cubicBezTo>
                  <a:cubicBezTo>
                    <a:pt x="1101" y="234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181;p76">
              <a:extLst>
                <a:ext uri="{FF2B5EF4-FFF2-40B4-BE49-F238E27FC236}">
                  <a16:creationId xmlns:a16="http://schemas.microsoft.com/office/drawing/2014/main" id="{5D5D0EE2-F1C4-7F4B-A295-D2CC753D8848}"/>
                </a:ext>
              </a:extLst>
            </p:cNvPr>
            <p:cNvSpPr/>
            <p:nvPr/>
          </p:nvSpPr>
          <p:spPr>
            <a:xfrm>
              <a:off x="3584400" y="2959225"/>
              <a:ext cx="27550" cy="23625"/>
            </a:xfrm>
            <a:custGeom>
              <a:avLst/>
              <a:gdLst/>
              <a:ahLst/>
              <a:cxnLst/>
              <a:rect l="l" t="t" r="r" b="b"/>
              <a:pathLst>
                <a:path w="1102" h="945" extrusionOk="0">
                  <a:moveTo>
                    <a:pt x="634" y="1"/>
                  </a:moveTo>
                  <a:cubicBezTo>
                    <a:pt x="201" y="1"/>
                    <a:pt x="0" y="501"/>
                    <a:pt x="301" y="801"/>
                  </a:cubicBezTo>
                  <a:cubicBezTo>
                    <a:pt x="399" y="900"/>
                    <a:pt x="520" y="944"/>
                    <a:pt x="637" y="944"/>
                  </a:cubicBezTo>
                  <a:cubicBezTo>
                    <a:pt x="876" y="944"/>
                    <a:pt x="1101" y="759"/>
                    <a:pt x="1101" y="468"/>
                  </a:cubicBezTo>
                  <a:cubicBezTo>
                    <a:pt x="1101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182;p76">
              <a:extLst>
                <a:ext uri="{FF2B5EF4-FFF2-40B4-BE49-F238E27FC236}">
                  <a16:creationId xmlns:a16="http://schemas.microsoft.com/office/drawing/2014/main" id="{E30C40B5-1BAD-8649-8186-5F8AE476F222}"/>
                </a:ext>
              </a:extLst>
            </p:cNvPr>
            <p:cNvSpPr/>
            <p:nvPr/>
          </p:nvSpPr>
          <p:spPr>
            <a:xfrm>
              <a:off x="3534350" y="3239425"/>
              <a:ext cx="27550" cy="23625"/>
            </a:xfrm>
            <a:custGeom>
              <a:avLst/>
              <a:gdLst/>
              <a:ahLst/>
              <a:cxnLst/>
              <a:rect l="l" t="t" r="r" b="b"/>
              <a:pathLst>
                <a:path w="1102" h="945" extrusionOk="0">
                  <a:moveTo>
                    <a:pt x="635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400" y="900"/>
                    <a:pt x="520" y="945"/>
                    <a:pt x="637" y="945"/>
                  </a:cubicBezTo>
                  <a:cubicBezTo>
                    <a:pt x="876" y="945"/>
                    <a:pt x="1102" y="759"/>
                    <a:pt x="1102" y="468"/>
                  </a:cubicBezTo>
                  <a:cubicBezTo>
                    <a:pt x="1102" y="201"/>
                    <a:pt x="902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183;p76">
              <a:extLst>
                <a:ext uri="{FF2B5EF4-FFF2-40B4-BE49-F238E27FC236}">
                  <a16:creationId xmlns:a16="http://schemas.microsoft.com/office/drawing/2014/main" id="{36514DCF-6C80-7448-A2B3-EEF2BB2EC445}"/>
                </a:ext>
              </a:extLst>
            </p:cNvPr>
            <p:cNvSpPr/>
            <p:nvPr/>
          </p:nvSpPr>
          <p:spPr>
            <a:xfrm>
              <a:off x="3646100" y="3127675"/>
              <a:ext cx="27550" cy="23450"/>
            </a:xfrm>
            <a:custGeom>
              <a:avLst/>
              <a:gdLst/>
              <a:ahLst/>
              <a:cxnLst/>
              <a:rect l="l" t="t" r="r" b="b"/>
              <a:pathLst>
                <a:path w="1102" h="938" extrusionOk="0">
                  <a:moveTo>
                    <a:pt x="635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396" y="896"/>
                    <a:pt x="510" y="938"/>
                    <a:pt x="623" y="938"/>
                  </a:cubicBezTo>
                  <a:cubicBezTo>
                    <a:pt x="867" y="938"/>
                    <a:pt x="1102" y="742"/>
                    <a:pt x="1102" y="468"/>
                  </a:cubicBezTo>
                  <a:cubicBezTo>
                    <a:pt x="1102" y="201"/>
                    <a:pt x="901" y="1"/>
                    <a:pt x="6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184;p76">
              <a:extLst>
                <a:ext uri="{FF2B5EF4-FFF2-40B4-BE49-F238E27FC236}">
                  <a16:creationId xmlns:a16="http://schemas.microsoft.com/office/drawing/2014/main" id="{24B0BE64-A09D-3340-BF25-8A7FFC900D07}"/>
                </a:ext>
              </a:extLst>
            </p:cNvPr>
            <p:cNvSpPr/>
            <p:nvPr/>
          </p:nvSpPr>
          <p:spPr>
            <a:xfrm>
              <a:off x="3408450" y="3277800"/>
              <a:ext cx="28375" cy="23600"/>
            </a:xfrm>
            <a:custGeom>
              <a:avLst/>
              <a:gdLst/>
              <a:ahLst/>
              <a:cxnLst/>
              <a:rect l="l" t="t" r="r" b="b"/>
              <a:pathLst>
                <a:path w="1135" h="944" extrusionOk="0">
                  <a:moveTo>
                    <a:pt x="634" y="0"/>
                  </a:moveTo>
                  <a:cubicBezTo>
                    <a:pt x="234" y="0"/>
                    <a:pt x="0" y="500"/>
                    <a:pt x="300" y="801"/>
                  </a:cubicBezTo>
                  <a:cubicBezTo>
                    <a:pt x="399" y="899"/>
                    <a:pt x="523" y="944"/>
                    <a:pt x="645" y="944"/>
                  </a:cubicBezTo>
                  <a:cubicBezTo>
                    <a:pt x="894" y="944"/>
                    <a:pt x="1134" y="758"/>
                    <a:pt x="1134" y="467"/>
                  </a:cubicBezTo>
                  <a:cubicBezTo>
                    <a:pt x="1134" y="200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185;p76">
              <a:extLst>
                <a:ext uri="{FF2B5EF4-FFF2-40B4-BE49-F238E27FC236}">
                  <a16:creationId xmlns:a16="http://schemas.microsoft.com/office/drawing/2014/main" id="{10CAEC34-95C6-564F-8A5B-34787CD51A89}"/>
                </a:ext>
              </a:extLst>
            </p:cNvPr>
            <p:cNvSpPr/>
            <p:nvPr/>
          </p:nvSpPr>
          <p:spPr>
            <a:xfrm>
              <a:off x="3661950" y="3345325"/>
              <a:ext cx="23375" cy="24225"/>
            </a:xfrm>
            <a:custGeom>
              <a:avLst/>
              <a:gdLst/>
              <a:ahLst/>
              <a:cxnLst/>
              <a:rect l="l" t="t" r="r" b="b"/>
              <a:pathLst>
                <a:path w="935" h="969" extrusionOk="0">
                  <a:moveTo>
                    <a:pt x="468" y="1"/>
                  </a:moveTo>
                  <a:cubicBezTo>
                    <a:pt x="201" y="1"/>
                    <a:pt x="1" y="234"/>
                    <a:pt x="1" y="468"/>
                  </a:cubicBezTo>
                  <a:cubicBezTo>
                    <a:pt x="1" y="735"/>
                    <a:pt x="201" y="968"/>
                    <a:pt x="468" y="968"/>
                  </a:cubicBezTo>
                  <a:cubicBezTo>
                    <a:pt x="734" y="968"/>
                    <a:pt x="935" y="735"/>
                    <a:pt x="935" y="468"/>
                  </a:cubicBezTo>
                  <a:cubicBezTo>
                    <a:pt x="935" y="234"/>
                    <a:pt x="734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186;p76">
              <a:extLst>
                <a:ext uri="{FF2B5EF4-FFF2-40B4-BE49-F238E27FC236}">
                  <a16:creationId xmlns:a16="http://schemas.microsoft.com/office/drawing/2014/main" id="{2C59F0C5-F34E-4D42-8AAC-7E0BAE5425A4}"/>
                </a:ext>
              </a:extLst>
            </p:cNvPr>
            <p:cNvSpPr/>
            <p:nvPr/>
          </p:nvSpPr>
          <p:spPr>
            <a:xfrm>
              <a:off x="3776200" y="3251100"/>
              <a:ext cx="27550" cy="23625"/>
            </a:xfrm>
            <a:custGeom>
              <a:avLst/>
              <a:gdLst/>
              <a:ahLst/>
              <a:cxnLst/>
              <a:rect l="l" t="t" r="r" b="b"/>
              <a:pathLst>
                <a:path w="1102" h="945" extrusionOk="0">
                  <a:moveTo>
                    <a:pt x="634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399" y="900"/>
                    <a:pt x="520" y="945"/>
                    <a:pt x="637" y="945"/>
                  </a:cubicBezTo>
                  <a:cubicBezTo>
                    <a:pt x="876" y="945"/>
                    <a:pt x="1101" y="759"/>
                    <a:pt x="1101" y="468"/>
                  </a:cubicBezTo>
                  <a:cubicBezTo>
                    <a:pt x="1101" y="234"/>
                    <a:pt x="868" y="1"/>
                    <a:pt x="6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187;p76">
              <a:extLst>
                <a:ext uri="{FF2B5EF4-FFF2-40B4-BE49-F238E27FC236}">
                  <a16:creationId xmlns:a16="http://schemas.microsoft.com/office/drawing/2014/main" id="{7C9ACF18-137D-AF42-8875-E722D361C92E}"/>
                </a:ext>
              </a:extLst>
            </p:cNvPr>
            <p:cNvSpPr/>
            <p:nvPr/>
          </p:nvSpPr>
          <p:spPr>
            <a:xfrm>
              <a:off x="3430125" y="2875000"/>
              <a:ext cx="28375" cy="24250"/>
            </a:xfrm>
            <a:custGeom>
              <a:avLst/>
              <a:gdLst/>
              <a:ahLst/>
              <a:cxnLst/>
              <a:rect l="l" t="t" r="r" b="b"/>
              <a:pathLst>
                <a:path w="1135" h="970" extrusionOk="0">
                  <a:moveTo>
                    <a:pt x="667" y="1"/>
                  </a:moveTo>
                  <a:cubicBezTo>
                    <a:pt x="234" y="1"/>
                    <a:pt x="0" y="534"/>
                    <a:pt x="334" y="834"/>
                  </a:cubicBezTo>
                  <a:cubicBezTo>
                    <a:pt x="427" y="928"/>
                    <a:pt x="540" y="970"/>
                    <a:pt x="652" y="970"/>
                  </a:cubicBezTo>
                  <a:cubicBezTo>
                    <a:pt x="897" y="970"/>
                    <a:pt x="1134" y="766"/>
                    <a:pt x="1134" y="468"/>
                  </a:cubicBezTo>
                  <a:cubicBezTo>
                    <a:pt x="1134" y="234"/>
                    <a:pt x="934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188;p76">
              <a:extLst>
                <a:ext uri="{FF2B5EF4-FFF2-40B4-BE49-F238E27FC236}">
                  <a16:creationId xmlns:a16="http://schemas.microsoft.com/office/drawing/2014/main" id="{DF4DC25D-FA52-7540-92B2-0253ECD57D06}"/>
                </a:ext>
              </a:extLst>
            </p:cNvPr>
            <p:cNvSpPr/>
            <p:nvPr/>
          </p:nvSpPr>
          <p:spPr>
            <a:xfrm>
              <a:off x="3440950" y="3103500"/>
              <a:ext cx="23375" cy="24200"/>
            </a:xfrm>
            <a:custGeom>
              <a:avLst/>
              <a:gdLst/>
              <a:ahLst/>
              <a:cxnLst/>
              <a:rect l="l" t="t" r="r" b="b"/>
              <a:pathLst>
                <a:path w="935" h="968" extrusionOk="0">
                  <a:moveTo>
                    <a:pt x="468" y="0"/>
                  </a:moveTo>
                  <a:cubicBezTo>
                    <a:pt x="201" y="0"/>
                    <a:pt x="1" y="234"/>
                    <a:pt x="1" y="501"/>
                  </a:cubicBezTo>
                  <a:cubicBezTo>
                    <a:pt x="1" y="734"/>
                    <a:pt x="201" y="968"/>
                    <a:pt x="468" y="968"/>
                  </a:cubicBezTo>
                  <a:cubicBezTo>
                    <a:pt x="735" y="968"/>
                    <a:pt x="935" y="734"/>
                    <a:pt x="935" y="501"/>
                  </a:cubicBezTo>
                  <a:cubicBezTo>
                    <a:pt x="935" y="234"/>
                    <a:pt x="735" y="0"/>
                    <a:pt x="4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189;p76">
              <a:extLst>
                <a:ext uri="{FF2B5EF4-FFF2-40B4-BE49-F238E27FC236}">
                  <a16:creationId xmlns:a16="http://schemas.microsoft.com/office/drawing/2014/main" id="{B5C33999-4840-7A4D-A8CC-8F54E65DA795}"/>
                </a:ext>
              </a:extLst>
            </p:cNvPr>
            <p:cNvSpPr/>
            <p:nvPr/>
          </p:nvSpPr>
          <p:spPr>
            <a:xfrm>
              <a:off x="3026725" y="2816600"/>
              <a:ext cx="28150" cy="23650"/>
            </a:xfrm>
            <a:custGeom>
              <a:avLst/>
              <a:gdLst/>
              <a:ahLst/>
              <a:cxnLst/>
              <a:rect l="l" t="t" r="r" b="b"/>
              <a:pathLst>
                <a:path w="1126" h="946" extrusionOk="0">
                  <a:moveTo>
                    <a:pt x="620" y="0"/>
                  </a:moveTo>
                  <a:cubicBezTo>
                    <a:pt x="211" y="0"/>
                    <a:pt x="0" y="511"/>
                    <a:pt x="292" y="802"/>
                  </a:cubicBezTo>
                  <a:cubicBezTo>
                    <a:pt x="401" y="901"/>
                    <a:pt x="529" y="945"/>
                    <a:pt x="651" y="945"/>
                  </a:cubicBezTo>
                  <a:cubicBezTo>
                    <a:pt x="900" y="945"/>
                    <a:pt x="1126" y="760"/>
                    <a:pt x="1126" y="469"/>
                  </a:cubicBezTo>
                  <a:cubicBezTo>
                    <a:pt x="1126" y="202"/>
                    <a:pt x="925" y="2"/>
                    <a:pt x="659" y="2"/>
                  </a:cubicBezTo>
                  <a:cubicBezTo>
                    <a:pt x="646" y="0"/>
                    <a:pt x="633" y="0"/>
                    <a:pt x="6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190;p76">
              <a:extLst>
                <a:ext uri="{FF2B5EF4-FFF2-40B4-BE49-F238E27FC236}">
                  <a16:creationId xmlns:a16="http://schemas.microsoft.com/office/drawing/2014/main" id="{0265B717-5C27-D04F-91EE-145D74005E80}"/>
                </a:ext>
              </a:extLst>
            </p:cNvPr>
            <p:cNvSpPr/>
            <p:nvPr/>
          </p:nvSpPr>
          <p:spPr>
            <a:xfrm>
              <a:off x="3202450" y="2804125"/>
              <a:ext cx="27550" cy="23650"/>
            </a:xfrm>
            <a:custGeom>
              <a:avLst/>
              <a:gdLst/>
              <a:ahLst/>
              <a:cxnLst/>
              <a:rect l="l" t="t" r="r" b="b"/>
              <a:pathLst>
                <a:path w="1102" h="946" extrusionOk="0">
                  <a:moveTo>
                    <a:pt x="635" y="0"/>
                  </a:moveTo>
                  <a:cubicBezTo>
                    <a:pt x="201" y="0"/>
                    <a:pt x="1" y="501"/>
                    <a:pt x="301" y="801"/>
                  </a:cubicBezTo>
                  <a:cubicBezTo>
                    <a:pt x="401" y="901"/>
                    <a:pt x="523" y="945"/>
                    <a:pt x="642" y="945"/>
                  </a:cubicBezTo>
                  <a:cubicBezTo>
                    <a:pt x="879" y="945"/>
                    <a:pt x="1102" y="767"/>
                    <a:pt x="1102" y="501"/>
                  </a:cubicBezTo>
                  <a:cubicBezTo>
                    <a:pt x="1102" y="234"/>
                    <a:pt x="901" y="0"/>
                    <a:pt x="6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191;p76">
              <a:extLst>
                <a:ext uri="{FF2B5EF4-FFF2-40B4-BE49-F238E27FC236}">
                  <a16:creationId xmlns:a16="http://schemas.microsoft.com/office/drawing/2014/main" id="{40AF8C6E-FB69-EE4D-8579-F1AE6E879FA9}"/>
                </a:ext>
              </a:extLst>
            </p:cNvPr>
            <p:cNvSpPr/>
            <p:nvPr/>
          </p:nvSpPr>
          <p:spPr>
            <a:xfrm>
              <a:off x="3263325" y="2433225"/>
              <a:ext cx="25050" cy="23800"/>
            </a:xfrm>
            <a:custGeom>
              <a:avLst/>
              <a:gdLst/>
              <a:ahLst/>
              <a:cxnLst/>
              <a:rect l="l" t="t" r="r" b="b"/>
              <a:pathLst>
                <a:path w="1002" h="952" extrusionOk="0">
                  <a:moveTo>
                    <a:pt x="501" y="1"/>
                  </a:moveTo>
                  <a:cubicBezTo>
                    <a:pt x="251" y="1"/>
                    <a:pt x="1" y="176"/>
                    <a:pt x="34" y="526"/>
                  </a:cubicBezTo>
                  <a:cubicBezTo>
                    <a:pt x="51" y="809"/>
                    <a:pt x="268" y="951"/>
                    <a:pt x="489" y="951"/>
                  </a:cubicBezTo>
                  <a:cubicBezTo>
                    <a:pt x="710" y="951"/>
                    <a:pt x="935" y="809"/>
                    <a:pt x="968" y="526"/>
                  </a:cubicBezTo>
                  <a:cubicBezTo>
                    <a:pt x="1002" y="176"/>
                    <a:pt x="751" y="1"/>
                    <a:pt x="5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192;p76">
              <a:extLst>
                <a:ext uri="{FF2B5EF4-FFF2-40B4-BE49-F238E27FC236}">
                  <a16:creationId xmlns:a16="http://schemas.microsoft.com/office/drawing/2014/main" id="{DA99E55F-3E47-BF4E-BEBC-20293E127028}"/>
                </a:ext>
              </a:extLst>
            </p:cNvPr>
            <p:cNvSpPr/>
            <p:nvPr/>
          </p:nvSpPr>
          <p:spPr>
            <a:xfrm>
              <a:off x="3338400" y="2713200"/>
              <a:ext cx="59825" cy="350300"/>
            </a:xfrm>
            <a:custGeom>
              <a:avLst/>
              <a:gdLst/>
              <a:ahLst/>
              <a:cxnLst/>
              <a:rect l="l" t="t" r="r" b="b"/>
              <a:pathLst>
                <a:path w="2393" h="14012" extrusionOk="0">
                  <a:moveTo>
                    <a:pt x="1201" y="1"/>
                  </a:moveTo>
                  <a:cubicBezTo>
                    <a:pt x="1201" y="1"/>
                    <a:pt x="1201" y="1"/>
                    <a:pt x="1201" y="1"/>
                  </a:cubicBezTo>
                  <a:cubicBezTo>
                    <a:pt x="1200" y="2"/>
                    <a:pt x="1199" y="5"/>
                    <a:pt x="1199" y="11"/>
                  </a:cubicBezTo>
                  <a:lnTo>
                    <a:pt x="1199" y="11"/>
                  </a:lnTo>
                  <a:cubicBezTo>
                    <a:pt x="1201" y="5"/>
                    <a:pt x="1202" y="1"/>
                    <a:pt x="1201" y="1"/>
                  </a:cubicBezTo>
                  <a:close/>
                  <a:moveTo>
                    <a:pt x="1199" y="11"/>
                  </a:moveTo>
                  <a:lnTo>
                    <a:pt x="1199" y="11"/>
                  </a:lnTo>
                  <a:cubicBezTo>
                    <a:pt x="1134" y="198"/>
                    <a:pt x="0" y="2803"/>
                    <a:pt x="0" y="2803"/>
                  </a:cubicBezTo>
                  <a:cubicBezTo>
                    <a:pt x="1334" y="7673"/>
                    <a:pt x="1835" y="14011"/>
                    <a:pt x="1835" y="14011"/>
                  </a:cubicBezTo>
                  <a:cubicBezTo>
                    <a:pt x="2392" y="10960"/>
                    <a:pt x="1175" y="388"/>
                    <a:pt x="1199" y="1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193;p76">
              <a:extLst>
                <a:ext uri="{FF2B5EF4-FFF2-40B4-BE49-F238E27FC236}">
                  <a16:creationId xmlns:a16="http://schemas.microsoft.com/office/drawing/2014/main" id="{121E9436-C94C-1F4A-820D-99BFF1DD45C7}"/>
                </a:ext>
              </a:extLst>
            </p:cNvPr>
            <p:cNvSpPr/>
            <p:nvPr/>
          </p:nvSpPr>
          <p:spPr>
            <a:xfrm>
              <a:off x="3757850" y="2259550"/>
              <a:ext cx="462025" cy="351950"/>
            </a:xfrm>
            <a:custGeom>
              <a:avLst/>
              <a:gdLst/>
              <a:ahLst/>
              <a:cxnLst/>
              <a:rect l="l" t="t" r="r" b="b"/>
              <a:pathLst>
                <a:path w="18481" h="14078" extrusionOk="0">
                  <a:moveTo>
                    <a:pt x="12143" y="1"/>
                  </a:moveTo>
                  <a:lnTo>
                    <a:pt x="3203" y="4371"/>
                  </a:lnTo>
                  <a:lnTo>
                    <a:pt x="101" y="7740"/>
                  </a:lnTo>
                  <a:cubicBezTo>
                    <a:pt x="1" y="9308"/>
                    <a:pt x="968" y="11609"/>
                    <a:pt x="1902" y="12877"/>
                  </a:cubicBezTo>
                  <a:cubicBezTo>
                    <a:pt x="2302" y="13444"/>
                    <a:pt x="2869" y="14044"/>
                    <a:pt x="3570" y="14078"/>
                  </a:cubicBezTo>
                  <a:cubicBezTo>
                    <a:pt x="3937" y="14078"/>
                    <a:pt x="4304" y="14011"/>
                    <a:pt x="4671" y="13877"/>
                  </a:cubicBezTo>
                  <a:lnTo>
                    <a:pt x="12943" y="11009"/>
                  </a:lnTo>
                  <a:cubicBezTo>
                    <a:pt x="12710" y="10642"/>
                    <a:pt x="12476" y="10275"/>
                    <a:pt x="12243" y="9875"/>
                  </a:cubicBezTo>
                  <a:lnTo>
                    <a:pt x="12243" y="9875"/>
                  </a:lnTo>
                  <a:cubicBezTo>
                    <a:pt x="12970" y="10352"/>
                    <a:pt x="13779" y="10576"/>
                    <a:pt x="14573" y="10576"/>
                  </a:cubicBezTo>
                  <a:cubicBezTo>
                    <a:pt x="16220" y="10576"/>
                    <a:pt x="17805" y="9616"/>
                    <a:pt x="18481" y="7973"/>
                  </a:cubicBezTo>
                  <a:cubicBezTo>
                    <a:pt x="15612" y="6739"/>
                    <a:pt x="13744" y="3970"/>
                    <a:pt x="13677" y="868"/>
                  </a:cubicBezTo>
                  <a:lnTo>
                    <a:pt x="12143" y="1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194;p76">
              <a:extLst>
                <a:ext uri="{FF2B5EF4-FFF2-40B4-BE49-F238E27FC236}">
                  <a16:creationId xmlns:a16="http://schemas.microsoft.com/office/drawing/2014/main" id="{CDE22ABF-0F92-3240-9979-405CB749E96E}"/>
                </a:ext>
              </a:extLst>
            </p:cNvPr>
            <p:cNvSpPr/>
            <p:nvPr/>
          </p:nvSpPr>
          <p:spPr>
            <a:xfrm>
              <a:off x="3549375" y="2932000"/>
              <a:ext cx="419500" cy="177100"/>
            </a:xfrm>
            <a:custGeom>
              <a:avLst/>
              <a:gdLst/>
              <a:ahLst/>
              <a:cxnLst/>
              <a:rect l="l" t="t" r="r" b="b"/>
              <a:pathLst>
                <a:path w="16780" h="7084" extrusionOk="0">
                  <a:moveTo>
                    <a:pt x="16632" y="0"/>
                  </a:moveTo>
                  <a:cubicBezTo>
                    <a:pt x="16046" y="0"/>
                    <a:pt x="12411" y="1163"/>
                    <a:pt x="8173" y="2958"/>
                  </a:cubicBezTo>
                  <a:cubicBezTo>
                    <a:pt x="3570" y="4926"/>
                    <a:pt x="0" y="6827"/>
                    <a:pt x="100" y="7061"/>
                  </a:cubicBezTo>
                  <a:cubicBezTo>
                    <a:pt x="107" y="7076"/>
                    <a:pt x="130" y="7084"/>
                    <a:pt x="168" y="7084"/>
                  </a:cubicBezTo>
                  <a:cubicBezTo>
                    <a:pt x="702" y="7084"/>
                    <a:pt x="4241" y="5597"/>
                    <a:pt x="8506" y="3792"/>
                  </a:cubicBezTo>
                  <a:cubicBezTo>
                    <a:pt x="13076" y="1823"/>
                    <a:pt x="16779" y="256"/>
                    <a:pt x="16712" y="22"/>
                  </a:cubicBezTo>
                  <a:cubicBezTo>
                    <a:pt x="16705" y="8"/>
                    <a:pt x="16678" y="0"/>
                    <a:pt x="16632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195;p76">
              <a:extLst>
                <a:ext uri="{FF2B5EF4-FFF2-40B4-BE49-F238E27FC236}">
                  <a16:creationId xmlns:a16="http://schemas.microsoft.com/office/drawing/2014/main" id="{CDE07038-1BDC-2D49-9899-32C68DCE9D59}"/>
                </a:ext>
              </a:extLst>
            </p:cNvPr>
            <p:cNvSpPr/>
            <p:nvPr/>
          </p:nvSpPr>
          <p:spPr>
            <a:xfrm>
              <a:off x="4420000" y="2647325"/>
              <a:ext cx="31700" cy="167650"/>
            </a:xfrm>
            <a:custGeom>
              <a:avLst/>
              <a:gdLst/>
              <a:ahLst/>
              <a:cxnLst/>
              <a:rect l="l" t="t" r="r" b="b"/>
              <a:pathLst>
                <a:path w="1268" h="6706" extrusionOk="0">
                  <a:moveTo>
                    <a:pt x="0" y="1"/>
                  </a:moveTo>
                  <a:cubicBezTo>
                    <a:pt x="134" y="1135"/>
                    <a:pt x="300" y="2269"/>
                    <a:pt x="534" y="3370"/>
                  </a:cubicBezTo>
                  <a:cubicBezTo>
                    <a:pt x="901" y="5238"/>
                    <a:pt x="1234" y="6706"/>
                    <a:pt x="1268" y="6706"/>
                  </a:cubicBezTo>
                  <a:cubicBezTo>
                    <a:pt x="1134" y="5572"/>
                    <a:pt x="968" y="4437"/>
                    <a:pt x="734" y="3337"/>
                  </a:cubicBezTo>
                  <a:cubicBezTo>
                    <a:pt x="534" y="2203"/>
                    <a:pt x="300" y="110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196;p76">
              <a:extLst>
                <a:ext uri="{FF2B5EF4-FFF2-40B4-BE49-F238E27FC236}">
                  <a16:creationId xmlns:a16="http://schemas.microsoft.com/office/drawing/2014/main" id="{D22D2ADA-FDE2-954F-A7B3-4C3EF0A9870D}"/>
                </a:ext>
              </a:extLst>
            </p:cNvPr>
            <p:cNvSpPr/>
            <p:nvPr/>
          </p:nvSpPr>
          <p:spPr>
            <a:xfrm>
              <a:off x="4425825" y="2650675"/>
              <a:ext cx="66750" cy="147625"/>
            </a:xfrm>
            <a:custGeom>
              <a:avLst/>
              <a:gdLst/>
              <a:ahLst/>
              <a:cxnLst/>
              <a:rect l="l" t="t" r="r" b="b"/>
              <a:pathLst>
                <a:path w="2670" h="5905" extrusionOk="0">
                  <a:moveTo>
                    <a:pt x="1" y="0"/>
                  </a:moveTo>
                  <a:cubicBezTo>
                    <a:pt x="34" y="301"/>
                    <a:pt x="101" y="634"/>
                    <a:pt x="234" y="934"/>
                  </a:cubicBezTo>
                  <a:cubicBezTo>
                    <a:pt x="434" y="1668"/>
                    <a:pt x="701" y="2369"/>
                    <a:pt x="1035" y="3069"/>
                  </a:cubicBezTo>
                  <a:cubicBezTo>
                    <a:pt x="1335" y="3770"/>
                    <a:pt x="1702" y="4470"/>
                    <a:pt x="2102" y="5104"/>
                  </a:cubicBezTo>
                  <a:cubicBezTo>
                    <a:pt x="2269" y="5404"/>
                    <a:pt x="2436" y="5671"/>
                    <a:pt x="2669" y="5905"/>
                  </a:cubicBezTo>
                  <a:cubicBezTo>
                    <a:pt x="2536" y="5604"/>
                    <a:pt x="2369" y="5338"/>
                    <a:pt x="2202" y="5037"/>
                  </a:cubicBezTo>
                  <a:cubicBezTo>
                    <a:pt x="1935" y="4537"/>
                    <a:pt x="1535" y="3836"/>
                    <a:pt x="1168" y="3003"/>
                  </a:cubicBezTo>
                  <a:cubicBezTo>
                    <a:pt x="835" y="2202"/>
                    <a:pt x="534" y="1435"/>
                    <a:pt x="334" y="901"/>
                  </a:cubicBezTo>
                  <a:cubicBezTo>
                    <a:pt x="268" y="567"/>
                    <a:pt x="134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197;p76">
              <a:extLst>
                <a:ext uri="{FF2B5EF4-FFF2-40B4-BE49-F238E27FC236}">
                  <a16:creationId xmlns:a16="http://schemas.microsoft.com/office/drawing/2014/main" id="{17B6AEF9-A1F6-BE4E-A73A-28B97DC044BC}"/>
                </a:ext>
              </a:extLst>
            </p:cNvPr>
            <p:cNvSpPr/>
            <p:nvPr/>
          </p:nvSpPr>
          <p:spPr>
            <a:xfrm>
              <a:off x="3257500" y="2301250"/>
              <a:ext cx="124275" cy="356125"/>
            </a:xfrm>
            <a:custGeom>
              <a:avLst/>
              <a:gdLst/>
              <a:ahLst/>
              <a:cxnLst/>
              <a:rect l="l" t="t" r="r" b="b"/>
              <a:pathLst>
                <a:path w="4971" h="14245" extrusionOk="0">
                  <a:moveTo>
                    <a:pt x="0" y="1"/>
                  </a:moveTo>
                  <a:lnTo>
                    <a:pt x="0" y="1"/>
                  </a:lnTo>
                  <a:cubicBezTo>
                    <a:pt x="668" y="401"/>
                    <a:pt x="1301" y="868"/>
                    <a:pt x="1835" y="1435"/>
                  </a:cubicBezTo>
                  <a:cubicBezTo>
                    <a:pt x="3136" y="2803"/>
                    <a:pt x="4003" y="4504"/>
                    <a:pt x="4370" y="6339"/>
                  </a:cubicBezTo>
                  <a:cubicBezTo>
                    <a:pt x="4704" y="8173"/>
                    <a:pt x="4837" y="10041"/>
                    <a:pt x="4704" y="11909"/>
                  </a:cubicBezTo>
                  <a:cubicBezTo>
                    <a:pt x="4637" y="12610"/>
                    <a:pt x="4637" y="13210"/>
                    <a:pt x="4604" y="13610"/>
                  </a:cubicBezTo>
                  <a:cubicBezTo>
                    <a:pt x="4570" y="13811"/>
                    <a:pt x="4570" y="13977"/>
                    <a:pt x="4570" y="14077"/>
                  </a:cubicBezTo>
                  <a:lnTo>
                    <a:pt x="4570" y="14244"/>
                  </a:lnTo>
                  <a:cubicBezTo>
                    <a:pt x="4604" y="14178"/>
                    <a:pt x="4604" y="14144"/>
                    <a:pt x="4604" y="14077"/>
                  </a:cubicBezTo>
                  <a:cubicBezTo>
                    <a:pt x="4604" y="13944"/>
                    <a:pt x="4637" y="13811"/>
                    <a:pt x="4670" y="13610"/>
                  </a:cubicBezTo>
                  <a:cubicBezTo>
                    <a:pt x="4704" y="13210"/>
                    <a:pt x="4770" y="12643"/>
                    <a:pt x="4804" y="11909"/>
                  </a:cubicBezTo>
                  <a:cubicBezTo>
                    <a:pt x="4971" y="10041"/>
                    <a:pt x="4904" y="8140"/>
                    <a:pt x="4537" y="6305"/>
                  </a:cubicBezTo>
                  <a:cubicBezTo>
                    <a:pt x="4170" y="4404"/>
                    <a:pt x="3269" y="2703"/>
                    <a:pt x="1935" y="1335"/>
                  </a:cubicBezTo>
                  <a:cubicBezTo>
                    <a:pt x="1535" y="935"/>
                    <a:pt x="1068" y="568"/>
                    <a:pt x="567" y="301"/>
                  </a:cubicBezTo>
                  <a:cubicBezTo>
                    <a:pt x="434" y="201"/>
                    <a:pt x="301" y="134"/>
                    <a:pt x="167" y="67"/>
                  </a:cubicBezTo>
                  <a:cubicBezTo>
                    <a:pt x="100" y="67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198;p76">
              <a:extLst>
                <a:ext uri="{FF2B5EF4-FFF2-40B4-BE49-F238E27FC236}">
                  <a16:creationId xmlns:a16="http://schemas.microsoft.com/office/drawing/2014/main" id="{287C7A12-C07C-D642-9317-A728084DA3B1}"/>
                </a:ext>
              </a:extLst>
            </p:cNvPr>
            <p:cNvSpPr/>
            <p:nvPr/>
          </p:nvSpPr>
          <p:spPr>
            <a:xfrm>
              <a:off x="4047225" y="2512250"/>
              <a:ext cx="10025" cy="183475"/>
            </a:xfrm>
            <a:custGeom>
              <a:avLst/>
              <a:gdLst/>
              <a:ahLst/>
              <a:cxnLst/>
              <a:rect l="l" t="t" r="r" b="b"/>
              <a:pathLst>
                <a:path w="401" h="7339" extrusionOk="0">
                  <a:moveTo>
                    <a:pt x="1" y="0"/>
                  </a:moveTo>
                  <a:cubicBezTo>
                    <a:pt x="1" y="334"/>
                    <a:pt x="1" y="701"/>
                    <a:pt x="34" y="1068"/>
                  </a:cubicBezTo>
                  <a:cubicBezTo>
                    <a:pt x="101" y="1735"/>
                    <a:pt x="134" y="2635"/>
                    <a:pt x="167" y="3669"/>
                  </a:cubicBezTo>
                  <a:cubicBezTo>
                    <a:pt x="201" y="4670"/>
                    <a:pt x="201" y="5604"/>
                    <a:pt x="167" y="6271"/>
                  </a:cubicBezTo>
                  <a:cubicBezTo>
                    <a:pt x="167" y="6605"/>
                    <a:pt x="167" y="6972"/>
                    <a:pt x="167" y="7339"/>
                  </a:cubicBezTo>
                  <a:cubicBezTo>
                    <a:pt x="267" y="6972"/>
                    <a:pt x="301" y="6638"/>
                    <a:pt x="301" y="6271"/>
                  </a:cubicBezTo>
                  <a:cubicBezTo>
                    <a:pt x="368" y="5604"/>
                    <a:pt x="401" y="4670"/>
                    <a:pt x="368" y="3669"/>
                  </a:cubicBezTo>
                  <a:cubicBezTo>
                    <a:pt x="334" y="2635"/>
                    <a:pt x="267" y="1701"/>
                    <a:pt x="201" y="1034"/>
                  </a:cubicBezTo>
                  <a:cubicBezTo>
                    <a:pt x="167" y="701"/>
                    <a:pt x="101" y="3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199;p76">
              <a:extLst>
                <a:ext uri="{FF2B5EF4-FFF2-40B4-BE49-F238E27FC236}">
                  <a16:creationId xmlns:a16="http://schemas.microsoft.com/office/drawing/2014/main" id="{85429888-089D-C846-8C20-CAF0639E104E}"/>
                </a:ext>
              </a:extLst>
            </p:cNvPr>
            <p:cNvSpPr/>
            <p:nvPr/>
          </p:nvSpPr>
          <p:spPr>
            <a:xfrm>
              <a:off x="3588575" y="1511525"/>
              <a:ext cx="101625" cy="674675"/>
            </a:xfrm>
            <a:custGeom>
              <a:avLst/>
              <a:gdLst/>
              <a:ahLst/>
              <a:cxnLst/>
              <a:rect l="l" t="t" r="r" b="b"/>
              <a:pathLst>
                <a:path w="4065" h="26987" extrusionOk="0">
                  <a:moveTo>
                    <a:pt x="2569" y="0"/>
                  </a:moveTo>
                  <a:lnTo>
                    <a:pt x="11" y="26871"/>
                  </a:lnTo>
                  <a:lnTo>
                    <a:pt x="11" y="26871"/>
                  </a:lnTo>
                  <a:cubicBezTo>
                    <a:pt x="356" y="23731"/>
                    <a:pt x="4065" y="25646"/>
                    <a:pt x="3636" y="22383"/>
                  </a:cubicBezTo>
                  <a:cubicBezTo>
                    <a:pt x="2669" y="14978"/>
                    <a:pt x="2335" y="7506"/>
                    <a:pt x="2569" y="0"/>
                  </a:cubicBezTo>
                  <a:close/>
                  <a:moveTo>
                    <a:pt x="11" y="26871"/>
                  </a:moveTo>
                  <a:cubicBezTo>
                    <a:pt x="7" y="26909"/>
                    <a:pt x="3" y="26947"/>
                    <a:pt x="0" y="26986"/>
                  </a:cubicBezTo>
                  <a:lnTo>
                    <a:pt x="11" y="2687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200;p76">
              <a:extLst>
                <a:ext uri="{FF2B5EF4-FFF2-40B4-BE49-F238E27FC236}">
                  <a16:creationId xmlns:a16="http://schemas.microsoft.com/office/drawing/2014/main" id="{8927FDA0-D009-6048-B6C9-4899CC03FF97}"/>
                </a:ext>
              </a:extLst>
            </p:cNvPr>
            <p:cNvSpPr/>
            <p:nvPr/>
          </p:nvSpPr>
          <p:spPr>
            <a:xfrm>
              <a:off x="3472650" y="1491175"/>
              <a:ext cx="500375" cy="1022750"/>
            </a:xfrm>
            <a:custGeom>
              <a:avLst/>
              <a:gdLst/>
              <a:ahLst/>
              <a:cxnLst/>
              <a:rect l="l" t="t" r="r" b="b"/>
              <a:pathLst>
                <a:path w="20015" h="40910" extrusionOk="0">
                  <a:moveTo>
                    <a:pt x="7836" y="1"/>
                  </a:moveTo>
                  <a:cubicBezTo>
                    <a:pt x="6203" y="1"/>
                    <a:pt x="4467" y="283"/>
                    <a:pt x="2636" y="814"/>
                  </a:cubicBezTo>
                  <a:cubicBezTo>
                    <a:pt x="2636" y="814"/>
                    <a:pt x="1" y="11756"/>
                    <a:pt x="334" y="16993"/>
                  </a:cubicBezTo>
                  <a:cubicBezTo>
                    <a:pt x="634" y="22463"/>
                    <a:pt x="4704" y="23564"/>
                    <a:pt x="4704" y="23564"/>
                  </a:cubicBezTo>
                  <a:cubicBezTo>
                    <a:pt x="4704" y="23564"/>
                    <a:pt x="4570" y="25399"/>
                    <a:pt x="4370" y="27667"/>
                  </a:cubicBezTo>
                  <a:cubicBezTo>
                    <a:pt x="3336" y="27834"/>
                    <a:pt x="2202" y="28067"/>
                    <a:pt x="1068" y="28334"/>
                  </a:cubicBezTo>
                  <a:cubicBezTo>
                    <a:pt x="634" y="28434"/>
                    <a:pt x="9240" y="40910"/>
                    <a:pt x="9240" y="40910"/>
                  </a:cubicBezTo>
                  <a:lnTo>
                    <a:pt x="20015" y="29235"/>
                  </a:lnTo>
                  <a:cubicBezTo>
                    <a:pt x="18814" y="28601"/>
                    <a:pt x="17546" y="28167"/>
                    <a:pt x="16212" y="27867"/>
                  </a:cubicBezTo>
                  <a:lnTo>
                    <a:pt x="17680" y="5251"/>
                  </a:lnTo>
                  <a:cubicBezTo>
                    <a:pt x="15047" y="1607"/>
                    <a:pt x="11734" y="1"/>
                    <a:pt x="783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201;p76">
              <a:extLst>
                <a:ext uri="{FF2B5EF4-FFF2-40B4-BE49-F238E27FC236}">
                  <a16:creationId xmlns:a16="http://schemas.microsoft.com/office/drawing/2014/main" id="{C0C86E36-A2D6-C14A-A392-3321F1455E26}"/>
                </a:ext>
              </a:extLst>
            </p:cNvPr>
            <p:cNvSpPr/>
            <p:nvPr/>
          </p:nvSpPr>
          <p:spPr>
            <a:xfrm>
              <a:off x="3537700" y="1711400"/>
              <a:ext cx="36725" cy="33900"/>
            </a:xfrm>
            <a:custGeom>
              <a:avLst/>
              <a:gdLst/>
              <a:ahLst/>
              <a:cxnLst/>
              <a:rect l="l" t="t" r="r" b="b"/>
              <a:pathLst>
                <a:path w="1469" h="1356" extrusionOk="0">
                  <a:moveTo>
                    <a:pt x="712" y="1"/>
                  </a:moveTo>
                  <a:cubicBezTo>
                    <a:pt x="368" y="1"/>
                    <a:pt x="94" y="249"/>
                    <a:pt x="34" y="578"/>
                  </a:cubicBezTo>
                  <a:cubicBezTo>
                    <a:pt x="0" y="945"/>
                    <a:pt x="267" y="1312"/>
                    <a:pt x="634" y="1345"/>
                  </a:cubicBezTo>
                  <a:cubicBezTo>
                    <a:pt x="672" y="1352"/>
                    <a:pt x="710" y="1356"/>
                    <a:pt x="748" y="1356"/>
                  </a:cubicBezTo>
                  <a:cubicBezTo>
                    <a:pt x="1074" y="1356"/>
                    <a:pt x="1372" y="1107"/>
                    <a:pt x="1401" y="778"/>
                  </a:cubicBezTo>
                  <a:cubicBezTo>
                    <a:pt x="1468" y="411"/>
                    <a:pt x="1201" y="78"/>
                    <a:pt x="834" y="11"/>
                  </a:cubicBezTo>
                  <a:cubicBezTo>
                    <a:pt x="793" y="4"/>
                    <a:pt x="752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202;p76">
              <a:extLst>
                <a:ext uri="{FF2B5EF4-FFF2-40B4-BE49-F238E27FC236}">
                  <a16:creationId xmlns:a16="http://schemas.microsoft.com/office/drawing/2014/main" id="{1D569F9F-D6B2-DF49-A703-09C3DFB0CB07}"/>
                </a:ext>
              </a:extLst>
            </p:cNvPr>
            <p:cNvSpPr/>
            <p:nvPr/>
          </p:nvSpPr>
          <p:spPr>
            <a:xfrm>
              <a:off x="3516850" y="1695625"/>
              <a:ext cx="71750" cy="22100"/>
            </a:xfrm>
            <a:custGeom>
              <a:avLst/>
              <a:gdLst/>
              <a:ahLst/>
              <a:cxnLst/>
              <a:rect l="l" t="t" r="r" b="b"/>
              <a:pathLst>
                <a:path w="2870" h="884" extrusionOk="0">
                  <a:moveTo>
                    <a:pt x="1274" y="0"/>
                  </a:moveTo>
                  <a:cubicBezTo>
                    <a:pt x="940" y="0"/>
                    <a:pt x="613" y="74"/>
                    <a:pt x="334" y="242"/>
                  </a:cubicBezTo>
                  <a:cubicBezTo>
                    <a:pt x="101" y="409"/>
                    <a:pt x="0" y="575"/>
                    <a:pt x="34" y="609"/>
                  </a:cubicBezTo>
                  <a:cubicBezTo>
                    <a:pt x="47" y="622"/>
                    <a:pt x="68" y="628"/>
                    <a:pt x="97" y="628"/>
                  </a:cubicBezTo>
                  <a:cubicBezTo>
                    <a:pt x="267" y="628"/>
                    <a:pt x="693" y="433"/>
                    <a:pt x="1236" y="433"/>
                  </a:cubicBezTo>
                  <a:cubicBezTo>
                    <a:pt x="1301" y="433"/>
                    <a:pt x="1367" y="436"/>
                    <a:pt x="1435" y="442"/>
                  </a:cubicBezTo>
                  <a:cubicBezTo>
                    <a:pt x="2113" y="534"/>
                    <a:pt x="2591" y="883"/>
                    <a:pt x="2739" y="883"/>
                  </a:cubicBezTo>
                  <a:cubicBezTo>
                    <a:pt x="2752" y="883"/>
                    <a:pt x="2761" y="881"/>
                    <a:pt x="2769" y="876"/>
                  </a:cubicBezTo>
                  <a:cubicBezTo>
                    <a:pt x="2869" y="776"/>
                    <a:pt x="2736" y="676"/>
                    <a:pt x="2536" y="442"/>
                  </a:cubicBezTo>
                  <a:cubicBezTo>
                    <a:pt x="2235" y="209"/>
                    <a:pt x="1868" y="42"/>
                    <a:pt x="1468" y="8"/>
                  </a:cubicBezTo>
                  <a:cubicBezTo>
                    <a:pt x="1403" y="3"/>
                    <a:pt x="1338" y="0"/>
                    <a:pt x="12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203;p76">
              <a:extLst>
                <a:ext uri="{FF2B5EF4-FFF2-40B4-BE49-F238E27FC236}">
                  <a16:creationId xmlns:a16="http://schemas.microsoft.com/office/drawing/2014/main" id="{7F6E26AE-1187-1D40-8DE9-4C48E3F6622D}"/>
                </a:ext>
              </a:extLst>
            </p:cNvPr>
            <p:cNvSpPr/>
            <p:nvPr/>
          </p:nvSpPr>
          <p:spPr>
            <a:xfrm>
              <a:off x="3727825" y="1733900"/>
              <a:ext cx="36725" cy="33125"/>
            </a:xfrm>
            <a:custGeom>
              <a:avLst/>
              <a:gdLst/>
              <a:ahLst/>
              <a:cxnLst/>
              <a:rect l="l" t="t" r="r" b="b"/>
              <a:pathLst>
                <a:path w="1469" h="1325" extrusionOk="0">
                  <a:moveTo>
                    <a:pt x="701" y="1"/>
                  </a:moveTo>
                  <a:cubicBezTo>
                    <a:pt x="362" y="1"/>
                    <a:pt x="93" y="224"/>
                    <a:pt x="34" y="579"/>
                  </a:cubicBezTo>
                  <a:cubicBezTo>
                    <a:pt x="1" y="946"/>
                    <a:pt x="268" y="1279"/>
                    <a:pt x="635" y="1313"/>
                  </a:cubicBezTo>
                  <a:cubicBezTo>
                    <a:pt x="677" y="1320"/>
                    <a:pt x="719" y="1324"/>
                    <a:pt x="760" y="1324"/>
                  </a:cubicBezTo>
                  <a:cubicBezTo>
                    <a:pt x="1082" y="1324"/>
                    <a:pt x="1376" y="1104"/>
                    <a:pt x="1435" y="779"/>
                  </a:cubicBezTo>
                  <a:cubicBezTo>
                    <a:pt x="1469" y="412"/>
                    <a:pt x="1202" y="45"/>
                    <a:pt x="835" y="12"/>
                  </a:cubicBezTo>
                  <a:cubicBezTo>
                    <a:pt x="789" y="4"/>
                    <a:pt x="744" y="1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204;p76">
              <a:extLst>
                <a:ext uri="{FF2B5EF4-FFF2-40B4-BE49-F238E27FC236}">
                  <a16:creationId xmlns:a16="http://schemas.microsoft.com/office/drawing/2014/main" id="{FF41F30C-A5FF-B64D-8EE0-0F41F2A78029}"/>
                </a:ext>
              </a:extLst>
            </p:cNvPr>
            <p:cNvSpPr/>
            <p:nvPr/>
          </p:nvSpPr>
          <p:spPr>
            <a:xfrm>
              <a:off x="3707825" y="1718125"/>
              <a:ext cx="70900" cy="21275"/>
            </a:xfrm>
            <a:custGeom>
              <a:avLst/>
              <a:gdLst/>
              <a:ahLst/>
              <a:cxnLst/>
              <a:rect l="l" t="t" r="r" b="b"/>
              <a:pathLst>
                <a:path w="2836" h="851" extrusionOk="0">
                  <a:moveTo>
                    <a:pt x="1273" y="1"/>
                  </a:moveTo>
                  <a:cubicBezTo>
                    <a:pt x="940" y="1"/>
                    <a:pt x="613" y="75"/>
                    <a:pt x="334" y="243"/>
                  </a:cubicBezTo>
                  <a:cubicBezTo>
                    <a:pt x="67" y="376"/>
                    <a:pt x="0" y="543"/>
                    <a:pt x="34" y="576"/>
                  </a:cubicBezTo>
                  <a:cubicBezTo>
                    <a:pt x="42" y="589"/>
                    <a:pt x="60" y="595"/>
                    <a:pt x="86" y="595"/>
                  </a:cubicBezTo>
                  <a:cubicBezTo>
                    <a:pt x="235" y="595"/>
                    <a:pt x="660" y="400"/>
                    <a:pt x="1203" y="400"/>
                  </a:cubicBezTo>
                  <a:cubicBezTo>
                    <a:pt x="1267" y="400"/>
                    <a:pt x="1334" y="403"/>
                    <a:pt x="1401" y="409"/>
                  </a:cubicBezTo>
                  <a:cubicBezTo>
                    <a:pt x="2110" y="502"/>
                    <a:pt x="2591" y="850"/>
                    <a:pt x="2739" y="850"/>
                  </a:cubicBezTo>
                  <a:cubicBezTo>
                    <a:pt x="2751" y="850"/>
                    <a:pt x="2761" y="848"/>
                    <a:pt x="2769" y="843"/>
                  </a:cubicBezTo>
                  <a:cubicBezTo>
                    <a:pt x="2836" y="743"/>
                    <a:pt x="2736" y="643"/>
                    <a:pt x="2502" y="409"/>
                  </a:cubicBezTo>
                  <a:cubicBezTo>
                    <a:pt x="2202" y="176"/>
                    <a:pt x="1835" y="42"/>
                    <a:pt x="1468" y="9"/>
                  </a:cubicBezTo>
                  <a:cubicBezTo>
                    <a:pt x="1403" y="4"/>
                    <a:pt x="1338" y="1"/>
                    <a:pt x="12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205;p76">
              <a:extLst>
                <a:ext uri="{FF2B5EF4-FFF2-40B4-BE49-F238E27FC236}">
                  <a16:creationId xmlns:a16="http://schemas.microsoft.com/office/drawing/2014/main" id="{86979DAE-3EAC-824D-879D-AF3BB5590692}"/>
                </a:ext>
              </a:extLst>
            </p:cNvPr>
            <p:cNvSpPr/>
            <p:nvPr/>
          </p:nvSpPr>
          <p:spPr>
            <a:xfrm>
              <a:off x="3578550" y="1706650"/>
              <a:ext cx="72575" cy="154325"/>
            </a:xfrm>
            <a:custGeom>
              <a:avLst/>
              <a:gdLst/>
              <a:ahLst/>
              <a:cxnLst/>
              <a:rect l="l" t="t" r="r" b="b"/>
              <a:pathLst>
                <a:path w="2903" h="6173" extrusionOk="0">
                  <a:moveTo>
                    <a:pt x="2801" y="1"/>
                  </a:moveTo>
                  <a:cubicBezTo>
                    <a:pt x="2718" y="1"/>
                    <a:pt x="1858" y="1556"/>
                    <a:pt x="868" y="3537"/>
                  </a:cubicBezTo>
                  <a:lnTo>
                    <a:pt x="201" y="4938"/>
                  </a:lnTo>
                  <a:cubicBezTo>
                    <a:pt x="68" y="5138"/>
                    <a:pt x="1" y="5405"/>
                    <a:pt x="34" y="5672"/>
                  </a:cubicBezTo>
                  <a:cubicBezTo>
                    <a:pt x="68" y="5805"/>
                    <a:pt x="168" y="5905"/>
                    <a:pt x="301" y="5972"/>
                  </a:cubicBezTo>
                  <a:cubicBezTo>
                    <a:pt x="401" y="6005"/>
                    <a:pt x="535" y="6039"/>
                    <a:pt x="635" y="6039"/>
                  </a:cubicBezTo>
                  <a:cubicBezTo>
                    <a:pt x="1035" y="6139"/>
                    <a:pt x="1435" y="6172"/>
                    <a:pt x="1869" y="6172"/>
                  </a:cubicBezTo>
                  <a:cubicBezTo>
                    <a:pt x="1469" y="6005"/>
                    <a:pt x="1068" y="5905"/>
                    <a:pt x="668" y="5839"/>
                  </a:cubicBezTo>
                  <a:cubicBezTo>
                    <a:pt x="468" y="5805"/>
                    <a:pt x="301" y="5738"/>
                    <a:pt x="301" y="5605"/>
                  </a:cubicBezTo>
                  <a:cubicBezTo>
                    <a:pt x="301" y="5405"/>
                    <a:pt x="368" y="5205"/>
                    <a:pt x="468" y="5071"/>
                  </a:cubicBezTo>
                  <a:lnTo>
                    <a:pt x="1168" y="3670"/>
                  </a:lnTo>
                  <a:cubicBezTo>
                    <a:pt x="2169" y="1669"/>
                    <a:pt x="2903" y="34"/>
                    <a:pt x="2803" y="1"/>
                  </a:cubicBezTo>
                  <a:cubicBezTo>
                    <a:pt x="2802" y="1"/>
                    <a:pt x="2801" y="1"/>
                    <a:pt x="2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206;p76">
              <a:extLst>
                <a:ext uri="{FF2B5EF4-FFF2-40B4-BE49-F238E27FC236}">
                  <a16:creationId xmlns:a16="http://schemas.microsoft.com/office/drawing/2014/main" id="{DF03B971-D360-034A-8D00-2ABBE97A15C4}"/>
                </a:ext>
              </a:extLst>
            </p:cNvPr>
            <p:cNvSpPr/>
            <p:nvPr/>
          </p:nvSpPr>
          <p:spPr>
            <a:xfrm>
              <a:off x="3588575" y="2049400"/>
              <a:ext cx="186825" cy="67325"/>
            </a:xfrm>
            <a:custGeom>
              <a:avLst/>
              <a:gdLst/>
              <a:ahLst/>
              <a:cxnLst/>
              <a:rect l="l" t="t" r="r" b="b"/>
              <a:pathLst>
                <a:path w="7473" h="2693" extrusionOk="0">
                  <a:moveTo>
                    <a:pt x="7472" y="1"/>
                  </a:moveTo>
                  <a:cubicBezTo>
                    <a:pt x="5629" y="883"/>
                    <a:pt x="3614" y="1315"/>
                    <a:pt x="1582" y="1315"/>
                  </a:cubicBezTo>
                  <a:cubicBezTo>
                    <a:pt x="1077" y="1315"/>
                    <a:pt x="571" y="1288"/>
                    <a:pt x="67" y="1235"/>
                  </a:cubicBezTo>
                  <a:lnTo>
                    <a:pt x="0" y="2503"/>
                  </a:lnTo>
                  <a:cubicBezTo>
                    <a:pt x="685" y="2635"/>
                    <a:pt x="1317" y="2692"/>
                    <a:pt x="1898" y="2692"/>
                  </a:cubicBezTo>
                  <a:cubicBezTo>
                    <a:pt x="5873" y="2692"/>
                    <a:pt x="7472" y="1"/>
                    <a:pt x="7472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207;p76">
              <a:extLst>
                <a:ext uri="{FF2B5EF4-FFF2-40B4-BE49-F238E27FC236}">
                  <a16:creationId xmlns:a16="http://schemas.microsoft.com/office/drawing/2014/main" id="{07EA1FDC-DE93-3649-87AA-85F91E327A06}"/>
                </a:ext>
              </a:extLst>
            </p:cNvPr>
            <p:cNvSpPr/>
            <p:nvPr/>
          </p:nvSpPr>
          <p:spPr>
            <a:xfrm>
              <a:off x="3626100" y="1896075"/>
              <a:ext cx="58400" cy="43050"/>
            </a:xfrm>
            <a:custGeom>
              <a:avLst/>
              <a:gdLst/>
              <a:ahLst/>
              <a:cxnLst/>
              <a:rect l="l" t="t" r="r" b="b"/>
              <a:pathLst>
                <a:path w="2336" h="1722" extrusionOk="0">
                  <a:moveTo>
                    <a:pt x="1079" y="1"/>
                  </a:moveTo>
                  <a:cubicBezTo>
                    <a:pt x="724" y="1"/>
                    <a:pt x="369" y="161"/>
                    <a:pt x="100" y="430"/>
                  </a:cubicBezTo>
                  <a:lnTo>
                    <a:pt x="67" y="430"/>
                  </a:lnTo>
                  <a:cubicBezTo>
                    <a:pt x="0" y="530"/>
                    <a:pt x="0" y="630"/>
                    <a:pt x="34" y="730"/>
                  </a:cubicBezTo>
                  <a:cubicBezTo>
                    <a:pt x="67" y="797"/>
                    <a:pt x="134" y="897"/>
                    <a:pt x="234" y="963"/>
                  </a:cubicBezTo>
                  <a:cubicBezTo>
                    <a:pt x="467" y="1230"/>
                    <a:pt x="767" y="1464"/>
                    <a:pt x="1134" y="1631"/>
                  </a:cubicBezTo>
                  <a:cubicBezTo>
                    <a:pt x="1245" y="1692"/>
                    <a:pt x="1368" y="1722"/>
                    <a:pt x="1495" y="1722"/>
                  </a:cubicBezTo>
                  <a:cubicBezTo>
                    <a:pt x="1715" y="1722"/>
                    <a:pt x="1945" y="1633"/>
                    <a:pt x="2135" y="1464"/>
                  </a:cubicBezTo>
                  <a:cubicBezTo>
                    <a:pt x="2302" y="1197"/>
                    <a:pt x="2335" y="863"/>
                    <a:pt x="2135" y="597"/>
                  </a:cubicBezTo>
                  <a:cubicBezTo>
                    <a:pt x="1968" y="296"/>
                    <a:pt x="1668" y="96"/>
                    <a:pt x="1335" y="29"/>
                  </a:cubicBezTo>
                  <a:cubicBezTo>
                    <a:pt x="1250" y="10"/>
                    <a:pt x="1165" y="1"/>
                    <a:pt x="107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208;p76">
              <a:extLst>
                <a:ext uri="{FF2B5EF4-FFF2-40B4-BE49-F238E27FC236}">
                  <a16:creationId xmlns:a16="http://schemas.microsoft.com/office/drawing/2014/main" id="{21FC809A-D390-3F40-A9FA-51B907D0B028}"/>
                </a:ext>
              </a:extLst>
            </p:cNvPr>
            <p:cNvSpPr/>
            <p:nvPr/>
          </p:nvSpPr>
          <p:spPr>
            <a:xfrm>
              <a:off x="3614425" y="1879275"/>
              <a:ext cx="67575" cy="49400"/>
            </a:xfrm>
            <a:custGeom>
              <a:avLst/>
              <a:gdLst/>
              <a:ahLst/>
              <a:cxnLst/>
              <a:rect l="l" t="t" r="r" b="b"/>
              <a:pathLst>
                <a:path w="2703" h="1976" extrusionOk="0">
                  <a:moveTo>
                    <a:pt x="2561" y="0"/>
                  </a:moveTo>
                  <a:cubicBezTo>
                    <a:pt x="2432" y="0"/>
                    <a:pt x="2354" y="811"/>
                    <a:pt x="1601" y="1302"/>
                  </a:cubicBezTo>
                  <a:cubicBezTo>
                    <a:pt x="868" y="1802"/>
                    <a:pt x="0" y="1635"/>
                    <a:pt x="0" y="1736"/>
                  </a:cubicBezTo>
                  <a:cubicBezTo>
                    <a:pt x="0" y="1802"/>
                    <a:pt x="167" y="1902"/>
                    <a:pt x="534" y="1969"/>
                  </a:cubicBezTo>
                  <a:cubicBezTo>
                    <a:pt x="591" y="1973"/>
                    <a:pt x="649" y="1975"/>
                    <a:pt x="706" y="1975"/>
                  </a:cubicBezTo>
                  <a:cubicBezTo>
                    <a:pt x="1115" y="1975"/>
                    <a:pt x="1517" y="1870"/>
                    <a:pt x="1868" y="1635"/>
                  </a:cubicBezTo>
                  <a:cubicBezTo>
                    <a:pt x="2269" y="1369"/>
                    <a:pt x="2535" y="1002"/>
                    <a:pt x="2635" y="535"/>
                  </a:cubicBezTo>
                  <a:cubicBezTo>
                    <a:pt x="2702" y="201"/>
                    <a:pt x="2635" y="1"/>
                    <a:pt x="2569" y="1"/>
                  </a:cubicBezTo>
                  <a:cubicBezTo>
                    <a:pt x="2566" y="0"/>
                    <a:pt x="2564" y="0"/>
                    <a:pt x="25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209;p76">
              <a:extLst>
                <a:ext uri="{FF2B5EF4-FFF2-40B4-BE49-F238E27FC236}">
                  <a16:creationId xmlns:a16="http://schemas.microsoft.com/office/drawing/2014/main" id="{97969EE0-7B94-1740-9168-0BB6F8746DAE}"/>
                </a:ext>
              </a:extLst>
            </p:cNvPr>
            <p:cNvSpPr/>
            <p:nvPr/>
          </p:nvSpPr>
          <p:spPr>
            <a:xfrm>
              <a:off x="3521850" y="1673300"/>
              <a:ext cx="60900" cy="11975"/>
            </a:xfrm>
            <a:custGeom>
              <a:avLst/>
              <a:gdLst/>
              <a:ahLst/>
              <a:cxnLst/>
              <a:rect l="l" t="t" r="r" b="b"/>
              <a:pathLst>
                <a:path w="2436" h="479" extrusionOk="0">
                  <a:moveTo>
                    <a:pt x="1201" y="1"/>
                  </a:moveTo>
                  <a:cubicBezTo>
                    <a:pt x="501" y="1"/>
                    <a:pt x="1" y="334"/>
                    <a:pt x="34" y="434"/>
                  </a:cubicBezTo>
                  <a:cubicBezTo>
                    <a:pt x="45" y="457"/>
                    <a:pt x="112" y="464"/>
                    <a:pt x="218" y="464"/>
                  </a:cubicBezTo>
                  <a:cubicBezTo>
                    <a:pt x="431" y="464"/>
                    <a:pt x="801" y="434"/>
                    <a:pt x="1201" y="434"/>
                  </a:cubicBezTo>
                  <a:cubicBezTo>
                    <a:pt x="1624" y="434"/>
                    <a:pt x="1987" y="479"/>
                    <a:pt x="2202" y="479"/>
                  </a:cubicBezTo>
                  <a:cubicBezTo>
                    <a:pt x="2310" y="479"/>
                    <a:pt x="2380" y="468"/>
                    <a:pt x="2402" y="434"/>
                  </a:cubicBezTo>
                  <a:cubicBezTo>
                    <a:pt x="2436" y="301"/>
                    <a:pt x="1935" y="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210;p76">
              <a:extLst>
                <a:ext uri="{FF2B5EF4-FFF2-40B4-BE49-F238E27FC236}">
                  <a16:creationId xmlns:a16="http://schemas.microsoft.com/office/drawing/2014/main" id="{1CE9AB30-20D4-9F46-AF77-40EBF2476330}"/>
                </a:ext>
              </a:extLst>
            </p:cNvPr>
            <p:cNvSpPr/>
            <p:nvPr/>
          </p:nvSpPr>
          <p:spPr>
            <a:xfrm>
              <a:off x="3704475" y="1673100"/>
              <a:ext cx="68425" cy="18925"/>
            </a:xfrm>
            <a:custGeom>
              <a:avLst/>
              <a:gdLst/>
              <a:ahLst/>
              <a:cxnLst/>
              <a:rect l="l" t="t" r="r" b="b"/>
              <a:pathLst>
                <a:path w="2737" h="757" extrusionOk="0">
                  <a:moveTo>
                    <a:pt x="1285" y="0"/>
                  </a:moveTo>
                  <a:cubicBezTo>
                    <a:pt x="981" y="0"/>
                    <a:pt x="685" y="70"/>
                    <a:pt x="434" y="209"/>
                  </a:cubicBezTo>
                  <a:cubicBezTo>
                    <a:pt x="168" y="309"/>
                    <a:pt x="1" y="376"/>
                    <a:pt x="101" y="476"/>
                  </a:cubicBezTo>
                  <a:cubicBezTo>
                    <a:pt x="116" y="506"/>
                    <a:pt x="156" y="518"/>
                    <a:pt x="218" y="518"/>
                  </a:cubicBezTo>
                  <a:cubicBezTo>
                    <a:pt x="389" y="518"/>
                    <a:pt x="726" y="430"/>
                    <a:pt x="1160" y="430"/>
                  </a:cubicBezTo>
                  <a:cubicBezTo>
                    <a:pt x="1248" y="430"/>
                    <a:pt x="1340" y="434"/>
                    <a:pt x="1435" y="442"/>
                  </a:cubicBezTo>
                  <a:cubicBezTo>
                    <a:pt x="1802" y="476"/>
                    <a:pt x="2202" y="576"/>
                    <a:pt x="2569" y="743"/>
                  </a:cubicBezTo>
                  <a:cubicBezTo>
                    <a:pt x="2579" y="752"/>
                    <a:pt x="2589" y="756"/>
                    <a:pt x="2599" y="756"/>
                  </a:cubicBezTo>
                  <a:cubicBezTo>
                    <a:pt x="2625" y="756"/>
                    <a:pt x="2656" y="733"/>
                    <a:pt x="2703" y="709"/>
                  </a:cubicBezTo>
                  <a:lnTo>
                    <a:pt x="2736" y="676"/>
                  </a:lnTo>
                  <a:lnTo>
                    <a:pt x="2669" y="609"/>
                  </a:lnTo>
                  <a:cubicBezTo>
                    <a:pt x="2369" y="242"/>
                    <a:pt x="1936" y="42"/>
                    <a:pt x="1469" y="9"/>
                  </a:cubicBezTo>
                  <a:cubicBezTo>
                    <a:pt x="1407" y="3"/>
                    <a:pt x="1346" y="0"/>
                    <a:pt x="1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211;p76">
              <a:extLst>
                <a:ext uri="{FF2B5EF4-FFF2-40B4-BE49-F238E27FC236}">
                  <a16:creationId xmlns:a16="http://schemas.microsoft.com/office/drawing/2014/main" id="{83641DDC-59D3-3244-B71E-FA11730CB3B6}"/>
                </a:ext>
              </a:extLst>
            </p:cNvPr>
            <p:cNvSpPr/>
            <p:nvPr/>
          </p:nvSpPr>
          <p:spPr>
            <a:xfrm>
              <a:off x="3770375" y="1803400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100" y="0"/>
                  </a:moveTo>
                  <a:cubicBezTo>
                    <a:pt x="33" y="0"/>
                    <a:pt x="0" y="101"/>
                    <a:pt x="0" y="201"/>
                  </a:cubicBezTo>
                  <a:cubicBezTo>
                    <a:pt x="33" y="301"/>
                    <a:pt x="67" y="401"/>
                    <a:pt x="133" y="401"/>
                  </a:cubicBezTo>
                  <a:cubicBezTo>
                    <a:pt x="200" y="367"/>
                    <a:pt x="234" y="301"/>
                    <a:pt x="234" y="167"/>
                  </a:cubicBezTo>
                  <a:cubicBezTo>
                    <a:pt x="200" y="67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212;p76">
              <a:extLst>
                <a:ext uri="{FF2B5EF4-FFF2-40B4-BE49-F238E27FC236}">
                  <a16:creationId xmlns:a16="http://schemas.microsoft.com/office/drawing/2014/main" id="{015731F0-1B9C-6545-9F9B-9A294CB3DA14}"/>
                </a:ext>
              </a:extLst>
            </p:cNvPr>
            <p:cNvSpPr/>
            <p:nvPr/>
          </p:nvSpPr>
          <p:spPr>
            <a:xfrm>
              <a:off x="3728675" y="1803075"/>
              <a:ext cx="6700" cy="7850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98" y="1"/>
                  </a:moveTo>
                  <a:cubicBezTo>
                    <a:pt x="152" y="1"/>
                    <a:pt x="84" y="39"/>
                    <a:pt x="34" y="114"/>
                  </a:cubicBezTo>
                  <a:cubicBezTo>
                    <a:pt x="0" y="214"/>
                    <a:pt x="34" y="314"/>
                    <a:pt x="100" y="314"/>
                  </a:cubicBezTo>
                  <a:cubicBezTo>
                    <a:pt x="167" y="314"/>
                    <a:pt x="200" y="280"/>
                    <a:pt x="234" y="214"/>
                  </a:cubicBezTo>
                  <a:cubicBezTo>
                    <a:pt x="267" y="147"/>
                    <a:pt x="267" y="80"/>
                    <a:pt x="234" y="13"/>
                  </a:cubicBezTo>
                  <a:cubicBezTo>
                    <a:pt x="225" y="5"/>
                    <a:pt x="213" y="1"/>
                    <a:pt x="19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213;p76">
              <a:extLst>
                <a:ext uri="{FF2B5EF4-FFF2-40B4-BE49-F238E27FC236}">
                  <a16:creationId xmlns:a16="http://schemas.microsoft.com/office/drawing/2014/main" id="{5B844439-5F81-4B45-8280-BE85B500CDC1}"/>
                </a:ext>
              </a:extLst>
            </p:cNvPr>
            <p:cNvSpPr/>
            <p:nvPr/>
          </p:nvSpPr>
          <p:spPr>
            <a:xfrm>
              <a:off x="3751175" y="1824800"/>
              <a:ext cx="6700" cy="4525"/>
            </a:xfrm>
            <a:custGeom>
              <a:avLst/>
              <a:gdLst/>
              <a:ahLst/>
              <a:cxnLst/>
              <a:rect l="l" t="t" r="r" b="b"/>
              <a:pathLst>
                <a:path w="268" h="181" extrusionOk="0">
                  <a:moveTo>
                    <a:pt x="206" y="0"/>
                  </a:moveTo>
                  <a:cubicBezTo>
                    <a:pt x="141" y="0"/>
                    <a:pt x="1" y="181"/>
                    <a:pt x="111" y="181"/>
                  </a:cubicBezTo>
                  <a:cubicBezTo>
                    <a:pt x="118" y="181"/>
                    <a:pt x="125" y="180"/>
                    <a:pt x="134" y="179"/>
                  </a:cubicBezTo>
                  <a:cubicBezTo>
                    <a:pt x="201" y="179"/>
                    <a:pt x="268" y="145"/>
                    <a:pt x="234" y="78"/>
                  </a:cubicBezTo>
                  <a:cubicBezTo>
                    <a:pt x="242" y="21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214;p76">
              <a:extLst>
                <a:ext uri="{FF2B5EF4-FFF2-40B4-BE49-F238E27FC236}">
                  <a16:creationId xmlns:a16="http://schemas.microsoft.com/office/drawing/2014/main" id="{A7B58753-1BCB-2141-840D-4DE6D44A333B}"/>
                </a:ext>
              </a:extLst>
            </p:cNvPr>
            <p:cNvSpPr/>
            <p:nvPr/>
          </p:nvSpPr>
          <p:spPr>
            <a:xfrm>
              <a:off x="3508500" y="1793400"/>
              <a:ext cx="5875" cy="9350"/>
            </a:xfrm>
            <a:custGeom>
              <a:avLst/>
              <a:gdLst/>
              <a:ahLst/>
              <a:cxnLst/>
              <a:rect l="l" t="t" r="r" b="b"/>
              <a:pathLst>
                <a:path w="235" h="374" extrusionOk="0">
                  <a:moveTo>
                    <a:pt x="134" y="0"/>
                  </a:moveTo>
                  <a:cubicBezTo>
                    <a:pt x="68" y="0"/>
                    <a:pt x="34" y="67"/>
                    <a:pt x="1" y="167"/>
                  </a:cubicBezTo>
                  <a:cubicBezTo>
                    <a:pt x="1" y="267"/>
                    <a:pt x="34" y="367"/>
                    <a:pt x="101" y="367"/>
                  </a:cubicBezTo>
                  <a:cubicBezTo>
                    <a:pt x="105" y="372"/>
                    <a:pt x="111" y="374"/>
                    <a:pt x="116" y="374"/>
                  </a:cubicBezTo>
                  <a:cubicBezTo>
                    <a:pt x="152" y="374"/>
                    <a:pt x="206" y="287"/>
                    <a:pt x="234" y="200"/>
                  </a:cubicBezTo>
                  <a:cubicBezTo>
                    <a:pt x="234" y="10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215;p76">
              <a:extLst>
                <a:ext uri="{FF2B5EF4-FFF2-40B4-BE49-F238E27FC236}">
                  <a16:creationId xmlns:a16="http://schemas.microsoft.com/office/drawing/2014/main" id="{3278D41B-479B-BD42-8002-4FC6BEA3A14D}"/>
                </a:ext>
              </a:extLst>
            </p:cNvPr>
            <p:cNvSpPr/>
            <p:nvPr/>
          </p:nvSpPr>
          <p:spPr>
            <a:xfrm>
              <a:off x="3551050" y="1795900"/>
              <a:ext cx="5850" cy="7525"/>
            </a:xfrm>
            <a:custGeom>
              <a:avLst/>
              <a:gdLst/>
              <a:ahLst/>
              <a:cxnLst/>
              <a:rect l="l" t="t" r="r" b="b"/>
              <a:pathLst>
                <a:path w="234" h="301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34"/>
                    <a:pt x="234" y="167"/>
                  </a:cubicBezTo>
                  <a:cubicBezTo>
                    <a:pt x="234" y="67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216;p76">
              <a:extLst>
                <a:ext uri="{FF2B5EF4-FFF2-40B4-BE49-F238E27FC236}">
                  <a16:creationId xmlns:a16="http://schemas.microsoft.com/office/drawing/2014/main" id="{47A5A7E9-DEEA-9546-B215-9681FA835AF9}"/>
                </a:ext>
              </a:extLst>
            </p:cNvPr>
            <p:cNvSpPr/>
            <p:nvPr/>
          </p:nvSpPr>
          <p:spPr>
            <a:xfrm>
              <a:off x="3530200" y="1807575"/>
              <a:ext cx="5025" cy="10025"/>
            </a:xfrm>
            <a:custGeom>
              <a:avLst/>
              <a:gdLst/>
              <a:ahLst/>
              <a:cxnLst/>
              <a:rect l="l" t="t" r="r" b="b"/>
              <a:pathLst>
                <a:path w="201" h="401" extrusionOk="0">
                  <a:moveTo>
                    <a:pt x="100" y="0"/>
                  </a:moveTo>
                  <a:cubicBezTo>
                    <a:pt x="34" y="0"/>
                    <a:pt x="0" y="100"/>
                    <a:pt x="0" y="200"/>
                  </a:cubicBezTo>
                  <a:cubicBezTo>
                    <a:pt x="0" y="300"/>
                    <a:pt x="34" y="401"/>
                    <a:pt x="100" y="401"/>
                  </a:cubicBezTo>
                  <a:cubicBezTo>
                    <a:pt x="167" y="401"/>
                    <a:pt x="200" y="300"/>
                    <a:pt x="200" y="200"/>
                  </a:cubicBezTo>
                  <a:cubicBezTo>
                    <a:pt x="200" y="10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217;p76">
              <a:extLst>
                <a:ext uri="{FF2B5EF4-FFF2-40B4-BE49-F238E27FC236}">
                  <a16:creationId xmlns:a16="http://schemas.microsoft.com/office/drawing/2014/main" id="{0CD00ACB-E81A-5E46-B836-ECDE336778B5}"/>
                </a:ext>
              </a:extLst>
            </p:cNvPr>
            <p:cNvSpPr/>
            <p:nvPr/>
          </p:nvSpPr>
          <p:spPr>
            <a:xfrm>
              <a:off x="3435125" y="1414300"/>
              <a:ext cx="273550" cy="309075"/>
            </a:xfrm>
            <a:custGeom>
              <a:avLst/>
              <a:gdLst/>
              <a:ahLst/>
              <a:cxnLst/>
              <a:rect l="l" t="t" r="r" b="b"/>
              <a:pathLst>
                <a:path w="10942" h="12363" extrusionOk="0">
                  <a:moveTo>
                    <a:pt x="8480" y="0"/>
                  </a:moveTo>
                  <a:cubicBezTo>
                    <a:pt x="6940" y="0"/>
                    <a:pt x="5417" y="548"/>
                    <a:pt x="4203" y="1588"/>
                  </a:cubicBezTo>
                  <a:cubicBezTo>
                    <a:pt x="2769" y="2855"/>
                    <a:pt x="2002" y="4690"/>
                    <a:pt x="1401" y="6525"/>
                  </a:cubicBezTo>
                  <a:cubicBezTo>
                    <a:pt x="834" y="8393"/>
                    <a:pt x="701" y="10161"/>
                    <a:pt x="0" y="12362"/>
                  </a:cubicBezTo>
                  <a:cubicBezTo>
                    <a:pt x="2569" y="11929"/>
                    <a:pt x="4537" y="10227"/>
                    <a:pt x="6305" y="8326"/>
                  </a:cubicBezTo>
                  <a:cubicBezTo>
                    <a:pt x="8040" y="6358"/>
                    <a:pt x="9107" y="3889"/>
                    <a:pt x="9340" y="1288"/>
                  </a:cubicBezTo>
                  <a:lnTo>
                    <a:pt x="10942" y="487"/>
                  </a:lnTo>
                  <a:cubicBezTo>
                    <a:pt x="10147" y="160"/>
                    <a:pt x="9311" y="0"/>
                    <a:pt x="848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218;p76">
              <a:extLst>
                <a:ext uri="{FF2B5EF4-FFF2-40B4-BE49-F238E27FC236}">
                  <a16:creationId xmlns:a16="http://schemas.microsoft.com/office/drawing/2014/main" id="{BDF156CE-DA7B-B64D-BC98-74EE9F801C51}"/>
                </a:ext>
              </a:extLst>
            </p:cNvPr>
            <p:cNvSpPr/>
            <p:nvPr/>
          </p:nvSpPr>
          <p:spPr>
            <a:xfrm>
              <a:off x="3449300" y="1497350"/>
              <a:ext cx="205175" cy="176200"/>
            </a:xfrm>
            <a:custGeom>
              <a:avLst/>
              <a:gdLst/>
              <a:ahLst/>
              <a:cxnLst/>
              <a:rect l="l" t="t" r="r" b="b"/>
              <a:pathLst>
                <a:path w="8207" h="7048" extrusionOk="0">
                  <a:moveTo>
                    <a:pt x="8206" y="0"/>
                  </a:moveTo>
                  <a:lnTo>
                    <a:pt x="8206" y="0"/>
                  </a:lnTo>
                  <a:cubicBezTo>
                    <a:pt x="8106" y="134"/>
                    <a:pt x="8040" y="267"/>
                    <a:pt x="7973" y="401"/>
                  </a:cubicBezTo>
                  <a:lnTo>
                    <a:pt x="7306" y="1401"/>
                  </a:lnTo>
                  <a:cubicBezTo>
                    <a:pt x="6605" y="2536"/>
                    <a:pt x="5805" y="3603"/>
                    <a:pt x="4871" y="4570"/>
                  </a:cubicBezTo>
                  <a:cubicBezTo>
                    <a:pt x="4370" y="5104"/>
                    <a:pt x="3803" y="5571"/>
                    <a:pt x="3203" y="6005"/>
                  </a:cubicBezTo>
                  <a:cubicBezTo>
                    <a:pt x="2736" y="6338"/>
                    <a:pt x="2202" y="6605"/>
                    <a:pt x="1635" y="6772"/>
                  </a:cubicBezTo>
                  <a:cubicBezTo>
                    <a:pt x="1101" y="6905"/>
                    <a:pt x="534" y="6972"/>
                    <a:pt x="1" y="6972"/>
                  </a:cubicBezTo>
                  <a:cubicBezTo>
                    <a:pt x="134" y="7039"/>
                    <a:pt x="267" y="7039"/>
                    <a:pt x="434" y="7039"/>
                  </a:cubicBezTo>
                  <a:cubicBezTo>
                    <a:pt x="505" y="7045"/>
                    <a:pt x="576" y="7047"/>
                    <a:pt x="647" y="7047"/>
                  </a:cubicBezTo>
                  <a:cubicBezTo>
                    <a:pt x="976" y="7047"/>
                    <a:pt x="1306" y="6988"/>
                    <a:pt x="1635" y="6905"/>
                  </a:cubicBezTo>
                  <a:cubicBezTo>
                    <a:pt x="2235" y="6739"/>
                    <a:pt x="2803" y="6472"/>
                    <a:pt x="3303" y="6138"/>
                  </a:cubicBezTo>
                  <a:cubicBezTo>
                    <a:pt x="3903" y="5704"/>
                    <a:pt x="4470" y="5237"/>
                    <a:pt x="5004" y="4704"/>
                  </a:cubicBezTo>
                  <a:cubicBezTo>
                    <a:pt x="5938" y="3736"/>
                    <a:pt x="6739" y="2669"/>
                    <a:pt x="7439" y="1501"/>
                  </a:cubicBezTo>
                  <a:cubicBezTo>
                    <a:pt x="7673" y="1068"/>
                    <a:pt x="7873" y="701"/>
                    <a:pt x="8006" y="434"/>
                  </a:cubicBezTo>
                  <a:cubicBezTo>
                    <a:pt x="8106" y="301"/>
                    <a:pt x="8173" y="167"/>
                    <a:pt x="82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219;p76">
              <a:extLst>
                <a:ext uri="{FF2B5EF4-FFF2-40B4-BE49-F238E27FC236}">
                  <a16:creationId xmlns:a16="http://schemas.microsoft.com/office/drawing/2014/main" id="{71725D10-27CD-4E4A-BB69-F872635FAA90}"/>
                </a:ext>
              </a:extLst>
            </p:cNvPr>
            <p:cNvSpPr/>
            <p:nvPr/>
          </p:nvSpPr>
          <p:spPr>
            <a:xfrm>
              <a:off x="3333375" y="1678300"/>
              <a:ext cx="156825" cy="554600"/>
            </a:xfrm>
            <a:custGeom>
              <a:avLst/>
              <a:gdLst/>
              <a:ahLst/>
              <a:cxnLst/>
              <a:rect l="l" t="t" r="r" b="b"/>
              <a:pathLst>
                <a:path w="6273" h="22184" extrusionOk="0">
                  <a:moveTo>
                    <a:pt x="6272" y="1"/>
                  </a:moveTo>
                  <a:cubicBezTo>
                    <a:pt x="6205" y="68"/>
                    <a:pt x="6172" y="168"/>
                    <a:pt x="6105" y="234"/>
                  </a:cubicBezTo>
                  <a:cubicBezTo>
                    <a:pt x="5938" y="435"/>
                    <a:pt x="5805" y="601"/>
                    <a:pt x="5672" y="801"/>
                  </a:cubicBezTo>
                  <a:cubicBezTo>
                    <a:pt x="5138" y="1569"/>
                    <a:pt x="4771" y="2403"/>
                    <a:pt x="4571" y="3270"/>
                  </a:cubicBezTo>
                  <a:cubicBezTo>
                    <a:pt x="4404" y="3870"/>
                    <a:pt x="4337" y="4504"/>
                    <a:pt x="4371" y="5138"/>
                  </a:cubicBezTo>
                  <a:cubicBezTo>
                    <a:pt x="4404" y="5838"/>
                    <a:pt x="4504" y="6539"/>
                    <a:pt x="4671" y="7239"/>
                  </a:cubicBezTo>
                  <a:cubicBezTo>
                    <a:pt x="4838" y="8007"/>
                    <a:pt x="4971" y="8774"/>
                    <a:pt x="5004" y="9541"/>
                  </a:cubicBezTo>
                  <a:cubicBezTo>
                    <a:pt x="5038" y="10375"/>
                    <a:pt x="4838" y="11209"/>
                    <a:pt x="4471" y="11976"/>
                  </a:cubicBezTo>
                  <a:cubicBezTo>
                    <a:pt x="4137" y="12710"/>
                    <a:pt x="3603" y="13377"/>
                    <a:pt x="2936" y="13878"/>
                  </a:cubicBezTo>
                  <a:cubicBezTo>
                    <a:pt x="2303" y="14378"/>
                    <a:pt x="1569" y="14711"/>
                    <a:pt x="1002" y="15212"/>
                  </a:cubicBezTo>
                  <a:cubicBezTo>
                    <a:pt x="701" y="15445"/>
                    <a:pt x="468" y="15712"/>
                    <a:pt x="268" y="16046"/>
                  </a:cubicBezTo>
                  <a:cubicBezTo>
                    <a:pt x="101" y="16346"/>
                    <a:pt x="1" y="16713"/>
                    <a:pt x="1" y="17080"/>
                  </a:cubicBezTo>
                  <a:cubicBezTo>
                    <a:pt x="34" y="17714"/>
                    <a:pt x="268" y="18314"/>
                    <a:pt x="601" y="18848"/>
                  </a:cubicBezTo>
                  <a:cubicBezTo>
                    <a:pt x="902" y="19281"/>
                    <a:pt x="1135" y="19715"/>
                    <a:pt x="1335" y="20182"/>
                  </a:cubicBezTo>
                  <a:cubicBezTo>
                    <a:pt x="1469" y="20516"/>
                    <a:pt x="1535" y="20916"/>
                    <a:pt x="1535" y="21283"/>
                  </a:cubicBezTo>
                  <a:cubicBezTo>
                    <a:pt x="1535" y="21516"/>
                    <a:pt x="1469" y="21783"/>
                    <a:pt x="1335" y="21983"/>
                  </a:cubicBezTo>
                  <a:cubicBezTo>
                    <a:pt x="1302" y="22050"/>
                    <a:pt x="1268" y="22117"/>
                    <a:pt x="1202" y="22183"/>
                  </a:cubicBezTo>
                  <a:cubicBezTo>
                    <a:pt x="1268" y="22150"/>
                    <a:pt x="1335" y="22083"/>
                    <a:pt x="1369" y="21983"/>
                  </a:cubicBezTo>
                  <a:cubicBezTo>
                    <a:pt x="1502" y="21783"/>
                    <a:pt x="1569" y="21550"/>
                    <a:pt x="1602" y="21283"/>
                  </a:cubicBezTo>
                  <a:cubicBezTo>
                    <a:pt x="1602" y="20916"/>
                    <a:pt x="1569" y="20516"/>
                    <a:pt x="1435" y="20149"/>
                  </a:cubicBezTo>
                  <a:cubicBezTo>
                    <a:pt x="1235" y="19682"/>
                    <a:pt x="1002" y="19215"/>
                    <a:pt x="735" y="18781"/>
                  </a:cubicBezTo>
                  <a:cubicBezTo>
                    <a:pt x="401" y="18281"/>
                    <a:pt x="201" y="17680"/>
                    <a:pt x="134" y="17080"/>
                  </a:cubicBezTo>
                  <a:cubicBezTo>
                    <a:pt x="168" y="16379"/>
                    <a:pt x="535" y="15746"/>
                    <a:pt x="1102" y="15312"/>
                  </a:cubicBezTo>
                  <a:cubicBezTo>
                    <a:pt x="1669" y="14845"/>
                    <a:pt x="2403" y="14511"/>
                    <a:pt x="3036" y="14011"/>
                  </a:cubicBezTo>
                  <a:cubicBezTo>
                    <a:pt x="3737" y="13477"/>
                    <a:pt x="4271" y="12810"/>
                    <a:pt x="4638" y="12043"/>
                  </a:cubicBezTo>
                  <a:cubicBezTo>
                    <a:pt x="5004" y="11242"/>
                    <a:pt x="5205" y="10375"/>
                    <a:pt x="5171" y="9541"/>
                  </a:cubicBezTo>
                  <a:cubicBezTo>
                    <a:pt x="5138" y="8740"/>
                    <a:pt x="5004" y="7940"/>
                    <a:pt x="4804" y="7139"/>
                  </a:cubicBezTo>
                  <a:cubicBezTo>
                    <a:pt x="4638" y="6472"/>
                    <a:pt x="4537" y="5772"/>
                    <a:pt x="4504" y="5071"/>
                  </a:cubicBezTo>
                  <a:cubicBezTo>
                    <a:pt x="4471" y="4471"/>
                    <a:pt x="4537" y="3837"/>
                    <a:pt x="4671" y="3237"/>
                  </a:cubicBezTo>
                  <a:cubicBezTo>
                    <a:pt x="4871" y="2369"/>
                    <a:pt x="5205" y="1535"/>
                    <a:pt x="5705" y="801"/>
                  </a:cubicBezTo>
                  <a:cubicBezTo>
                    <a:pt x="5872" y="535"/>
                    <a:pt x="6039" y="334"/>
                    <a:pt x="6139" y="201"/>
                  </a:cubicBezTo>
                  <a:cubicBezTo>
                    <a:pt x="6172" y="168"/>
                    <a:pt x="6239" y="101"/>
                    <a:pt x="62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220;p76">
              <a:extLst>
                <a:ext uri="{FF2B5EF4-FFF2-40B4-BE49-F238E27FC236}">
                  <a16:creationId xmlns:a16="http://schemas.microsoft.com/office/drawing/2014/main" id="{5AC6FE61-3D91-F747-A7C7-DD5CF181C5AF}"/>
                </a:ext>
              </a:extLst>
            </p:cNvPr>
            <p:cNvSpPr/>
            <p:nvPr/>
          </p:nvSpPr>
          <p:spPr>
            <a:xfrm>
              <a:off x="3337550" y="1516525"/>
              <a:ext cx="295250" cy="476500"/>
            </a:xfrm>
            <a:custGeom>
              <a:avLst/>
              <a:gdLst/>
              <a:ahLst/>
              <a:cxnLst/>
              <a:rect l="l" t="t" r="r" b="b"/>
              <a:pathLst>
                <a:path w="11810" h="19060" extrusionOk="0">
                  <a:moveTo>
                    <a:pt x="11809" y="1"/>
                  </a:moveTo>
                  <a:cubicBezTo>
                    <a:pt x="11676" y="334"/>
                    <a:pt x="11476" y="668"/>
                    <a:pt x="11275" y="1001"/>
                  </a:cubicBezTo>
                  <a:cubicBezTo>
                    <a:pt x="10708" y="1869"/>
                    <a:pt x="10008" y="2636"/>
                    <a:pt x="9207" y="3303"/>
                  </a:cubicBezTo>
                  <a:cubicBezTo>
                    <a:pt x="8207" y="4137"/>
                    <a:pt x="6972" y="5204"/>
                    <a:pt x="5304" y="5638"/>
                  </a:cubicBezTo>
                  <a:cubicBezTo>
                    <a:pt x="4871" y="5738"/>
                    <a:pt x="4437" y="5838"/>
                    <a:pt x="4004" y="5938"/>
                  </a:cubicBezTo>
                  <a:cubicBezTo>
                    <a:pt x="3537" y="6005"/>
                    <a:pt x="3070" y="6138"/>
                    <a:pt x="2636" y="6338"/>
                  </a:cubicBezTo>
                  <a:cubicBezTo>
                    <a:pt x="1735" y="6805"/>
                    <a:pt x="1068" y="7606"/>
                    <a:pt x="768" y="8607"/>
                  </a:cubicBezTo>
                  <a:cubicBezTo>
                    <a:pt x="634" y="9074"/>
                    <a:pt x="601" y="9607"/>
                    <a:pt x="668" y="10108"/>
                  </a:cubicBezTo>
                  <a:cubicBezTo>
                    <a:pt x="768" y="10608"/>
                    <a:pt x="968" y="11075"/>
                    <a:pt x="1235" y="11475"/>
                  </a:cubicBezTo>
                  <a:cubicBezTo>
                    <a:pt x="1735" y="12309"/>
                    <a:pt x="2402" y="12943"/>
                    <a:pt x="2869" y="13677"/>
                  </a:cubicBezTo>
                  <a:cubicBezTo>
                    <a:pt x="3336" y="14344"/>
                    <a:pt x="3670" y="15078"/>
                    <a:pt x="3803" y="15912"/>
                  </a:cubicBezTo>
                  <a:cubicBezTo>
                    <a:pt x="3903" y="16612"/>
                    <a:pt x="3770" y="17313"/>
                    <a:pt x="3403" y="17947"/>
                  </a:cubicBezTo>
                  <a:cubicBezTo>
                    <a:pt x="3103" y="18447"/>
                    <a:pt x="2636" y="18814"/>
                    <a:pt x="2035" y="18914"/>
                  </a:cubicBezTo>
                  <a:cubicBezTo>
                    <a:pt x="1923" y="18931"/>
                    <a:pt x="1811" y="18940"/>
                    <a:pt x="1700" y="18940"/>
                  </a:cubicBezTo>
                  <a:cubicBezTo>
                    <a:pt x="1380" y="18940"/>
                    <a:pt x="1065" y="18871"/>
                    <a:pt x="768" y="18747"/>
                  </a:cubicBezTo>
                  <a:cubicBezTo>
                    <a:pt x="501" y="18614"/>
                    <a:pt x="301" y="18414"/>
                    <a:pt x="134" y="18180"/>
                  </a:cubicBezTo>
                  <a:cubicBezTo>
                    <a:pt x="34" y="18014"/>
                    <a:pt x="1" y="17947"/>
                    <a:pt x="1" y="17947"/>
                  </a:cubicBezTo>
                  <a:lnTo>
                    <a:pt x="1" y="17947"/>
                  </a:lnTo>
                  <a:cubicBezTo>
                    <a:pt x="34" y="18047"/>
                    <a:pt x="67" y="18114"/>
                    <a:pt x="101" y="18214"/>
                  </a:cubicBezTo>
                  <a:cubicBezTo>
                    <a:pt x="234" y="18481"/>
                    <a:pt x="468" y="18681"/>
                    <a:pt x="701" y="18814"/>
                  </a:cubicBezTo>
                  <a:cubicBezTo>
                    <a:pt x="1014" y="18981"/>
                    <a:pt x="1350" y="19060"/>
                    <a:pt x="1681" y="19060"/>
                  </a:cubicBezTo>
                  <a:cubicBezTo>
                    <a:pt x="2408" y="19060"/>
                    <a:pt x="3113" y="18678"/>
                    <a:pt x="3503" y="18014"/>
                  </a:cubicBezTo>
                  <a:cubicBezTo>
                    <a:pt x="3870" y="17380"/>
                    <a:pt x="4037" y="16612"/>
                    <a:pt x="3903" y="15912"/>
                  </a:cubicBezTo>
                  <a:cubicBezTo>
                    <a:pt x="3803" y="15078"/>
                    <a:pt x="3470" y="14277"/>
                    <a:pt x="2969" y="13577"/>
                  </a:cubicBezTo>
                  <a:cubicBezTo>
                    <a:pt x="2502" y="12843"/>
                    <a:pt x="1835" y="12176"/>
                    <a:pt x="1335" y="11409"/>
                  </a:cubicBezTo>
                  <a:cubicBezTo>
                    <a:pt x="1101" y="11008"/>
                    <a:pt x="901" y="10541"/>
                    <a:pt x="835" y="10108"/>
                  </a:cubicBezTo>
                  <a:cubicBezTo>
                    <a:pt x="735" y="9607"/>
                    <a:pt x="768" y="9107"/>
                    <a:pt x="901" y="8673"/>
                  </a:cubicBezTo>
                  <a:cubicBezTo>
                    <a:pt x="1202" y="7739"/>
                    <a:pt x="1835" y="6972"/>
                    <a:pt x="2703" y="6505"/>
                  </a:cubicBezTo>
                  <a:cubicBezTo>
                    <a:pt x="3103" y="6305"/>
                    <a:pt x="3537" y="6172"/>
                    <a:pt x="4004" y="6105"/>
                  </a:cubicBezTo>
                  <a:cubicBezTo>
                    <a:pt x="4437" y="6005"/>
                    <a:pt x="4904" y="5905"/>
                    <a:pt x="5304" y="5805"/>
                  </a:cubicBezTo>
                  <a:cubicBezTo>
                    <a:pt x="6105" y="5571"/>
                    <a:pt x="6872" y="5204"/>
                    <a:pt x="7573" y="4737"/>
                  </a:cubicBezTo>
                  <a:cubicBezTo>
                    <a:pt x="8140" y="4304"/>
                    <a:pt x="8707" y="3870"/>
                    <a:pt x="9241" y="3403"/>
                  </a:cubicBezTo>
                  <a:cubicBezTo>
                    <a:pt x="10075" y="2703"/>
                    <a:pt x="10775" y="1902"/>
                    <a:pt x="11342" y="1035"/>
                  </a:cubicBezTo>
                  <a:cubicBezTo>
                    <a:pt x="11476" y="801"/>
                    <a:pt x="11609" y="534"/>
                    <a:pt x="11709" y="267"/>
                  </a:cubicBezTo>
                  <a:cubicBezTo>
                    <a:pt x="11742" y="167"/>
                    <a:pt x="11776" y="101"/>
                    <a:pt x="118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221;p76">
              <a:extLst>
                <a:ext uri="{FF2B5EF4-FFF2-40B4-BE49-F238E27FC236}">
                  <a16:creationId xmlns:a16="http://schemas.microsoft.com/office/drawing/2014/main" id="{7E18A045-61E1-A743-ADC6-D94CF9C39DE9}"/>
                </a:ext>
              </a:extLst>
            </p:cNvPr>
            <p:cNvSpPr/>
            <p:nvPr/>
          </p:nvSpPr>
          <p:spPr>
            <a:xfrm>
              <a:off x="3929650" y="1640775"/>
              <a:ext cx="241025" cy="658850"/>
            </a:xfrm>
            <a:custGeom>
              <a:avLst/>
              <a:gdLst/>
              <a:ahLst/>
              <a:cxnLst/>
              <a:rect l="l" t="t" r="r" b="b"/>
              <a:pathLst>
                <a:path w="9641" h="26354" extrusionOk="0">
                  <a:moveTo>
                    <a:pt x="501" y="1"/>
                  </a:moveTo>
                  <a:cubicBezTo>
                    <a:pt x="501" y="1"/>
                    <a:pt x="501" y="34"/>
                    <a:pt x="467" y="68"/>
                  </a:cubicBezTo>
                  <a:lnTo>
                    <a:pt x="334" y="268"/>
                  </a:lnTo>
                  <a:cubicBezTo>
                    <a:pt x="300" y="368"/>
                    <a:pt x="234" y="501"/>
                    <a:pt x="200" y="635"/>
                  </a:cubicBezTo>
                  <a:cubicBezTo>
                    <a:pt x="134" y="801"/>
                    <a:pt x="67" y="1002"/>
                    <a:pt x="67" y="1168"/>
                  </a:cubicBezTo>
                  <a:cubicBezTo>
                    <a:pt x="0" y="1669"/>
                    <a:pt x="34" y="2169"/>
                    <a:pt x="234" y="2603"/>
                  </a:cubicBezTo>
                  <a:cubicBezTo>
                    <a:pt x="501" y="3236"/>
                    <a:pt x="868" y="3770"/>
                    <a:pt x="1335" y="4237"/>
                  </a:cubicBezTo>
                  <a:cubicBezTo>
                    <a:pt x="1902" y="4738"/>
                    <a:pt x="2535" y="5205"/>
                    <a:pt x="3203" y="5605"/>
                  </a:cubicBezTo>
                  <a:cubicBezTo>
                    <a:pt x="3970" y="6038"/>
                    <a:pt x="4670" y="6639"/>
                    <a:pt x="5204" y="7306"/>
                  </a:cubicBezTo>
                  <a:cubicBezTo>
                    <a:pt x="5838" y="8107"/>
                    <a:pt x="5971" y="9141"/>
                    <a:pt x="5538" y="10041"/>
                  </a:cubicBezTo>
                  <a:cubicBezTo>
                    <a:pt x="5137" y="10975"/>
                    <a:pt x="4403" y="11809"/>
                    <a:pt x="4003" y="12843"/>
                  </a:cubicBezTo>
                  <a:cubicBezTo>
                    <a:pt x="3770" y="13344"/>
                    <a:pt x="3703" y="13911"/>
                    <a:pt x="3770" y="14478"/>
                  </a:cubicBezTo>
                  <a:cubicBezTo>
                    <a:pt x="3870" y="15012"/>
                    <a:pt x="4070" y="15512"/>
                    <a:pt x="4370" y="15979"/>
                  </a:cubicBezTo>
                  <a:cubicBezTo>
                    <a:pt x="4937" y="16813"/>
                    <a:pt x="5638" y="17513"/>
                    <a:pt x="6438" y="18114"/>
                  </a:cubicBezTo>
                  <a:cubicBezTo>
                    <a:pt x="7139" y="18648"/>
                    <a:pt x="7806" y="19281"/>
                    <a:pt x="8406" y="19948"/>
                  </a:cubicBezTo>
                  <a:cubicBezTo>
                    <a:pt x="8873" y="20549"/>
                    <a:pt x="9207" y="21283"/>
                    <a:pt x="9374" y="22017"/>
                  </a:cubicBezTo>
                  <a:cubicBezTo>
                    <a:pt x="9507" y="22650"/>
                    <a:pt x="9507" y="23318"/>
                    <a:pt x="9407" y="23951"/>
                  </a:cubicBezTo>
                  <a:cubicBezTo>
                    <a:pt x="9307" y="24418"/>
                    <a:pt x="9173" y="24885"/>
                    <a:pt x="8973" y="25319"/>
                  </a:cubicBezTo>
                  <a:cubicBezTo>
                    <a:pt x="8773" y="25686"/>
                    <a:pt x="8573" y="26019"/>
                    <a:pt x="8306" y="26353"/>
                  </a:cubicBezTo>
                  <a:lnTo>
                    <a:pt x="8406" y="26320"/>
                  </a:lnTo>
                  <a:lnTo>
                    <a:pt x="8540" y="26120"/>
                  </a:lnTo>
                  <a:cubicBezTo>
                    <a:pt x="8740" y="25886"/>
                    <a:pt x="8907" y="25619"/>
                    <a:pt x="9040" y="25352"/>
                  </a:cubicBezTo>
                  <a:cubicBezTo>
                    <a:pt x="9274" y="24919"/>
                    <a:pt x="9440" y="24452"/>
                    <a:pt x="9540" y="23951"/>
                  </a:cubicBezTo>
                  <a:cubicBezTo>
                    <a:pt x="9640" y="23318"/>
                    <a:pt x="9640" y="22650"/>
                    <a:pt x="9540" y="22017"/>
                  </a:cubicBezTo>
                  <a:cubicBezTo>
                    <a:pt x="9374" y="21216"/>
                    <a:pt x="9040" y="20482"/>
                    <a:pt x="8540" y="19848"/>
                  </a:cubicBezTo>
                  <a:cubicBezTo>
                    <a:pt x="7973" y="19181"/>
                    <a:pt x="7305" y="18547"/>
                    <a:pt x="6572" y="18014"/>
                  </a:cubicBezTo>
                  <a:cubicBezTo>
                    <a:pt x="5804" y="17413"/>
                    <a:pt x="5104" y="16713"/>
                    <a:pt x="4537" y="15879"/>
                  </a:cubicBezTo>
                  <a:cubicBezTo>
                    <a:pt x="4270" y="15445"/>
                    <a:pt x="4103" y="14978"/>
                    <a:pt x="4003" y="14445"/>
                  </a:cubicBezTo>
                  <a:cubicBezTo>
                    <a:pt x="3936" y="13944"/>
                    <a:pt x="4003" y="13410"/>
                    <a:pt x="4203" y="12910"/>
                  </a:cubicBezTo>
                  <a:cubicBezTo>
                    <a:pt x="4604" y="11909"/>
                    <a:pt x="5337" y="11109"/>
                    <a:pt x="5738" y="10108"/>
                  </a:cubicBezTo>
                  <a:cubicBezTo>
                    <a:pt x="6205" y="9174"/>
                    <a:pt x="6071" y="8040"/>
                    <a:pt x="5404" y="7239"/>
                  </a:cubicBezTo>
                  <a:cubicBezTo>
                    <a:pt x="4837" y="6505"/>
                    <a:pt x="4103" y="5938"/>
                    <a:pt x="3303" y="5505"/>
                  </a:cubicBezTo>
                  <a:cubicBezTo>
                    <a:pt x="2635" y="5104"/>
                    <a:pt x="2002" y="4671"/>
                    <a:pt x="1435" y="4137"/>
                  </a:cubicBezTo>
                  <a:cubicBezTo>
                    <a:pt x="968" y="3703"/>
                    <a:pt x="567" y="3170"/>
                    <a:pt x="334" y="2569"/>
                  </a:cubicBezTo>
                  <a:cubicBezTo>
                    <a:pt x="134" y="2136"/>
                    <a:pt x="67" y="1669"/>
                    <a:pt x="134" y="1168"/>
                  </a:cubicBezTo>
                  <a:cubicBezTo>
                    <a:pt x="134" y="1002"/>
                    <a:pt x="167" y="835"/>
                    <a:pt x="234" y="668"/>
                  </a:cubicBezTo>
                  <a:cubicBezTo>
                    <a:pt x="300" y="501"/>
                    <a:pt x="334" y="401"/>
                    <a:pt x="367" y="301"/>
                  </a:cubicBezTo>
                  <a:lnTo>
                    <a:pt x="501" y="68"/>
                  </a:lnTo>
                  <a:cubicBezTo>
                    <a:pt x="501" y="34"/>
                    <a:pt x="534" y="1"/>
                    <a:pt x="5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222;p76">
              <a:extLst>
                <a:ext uri="{FF2B5EF4-FFF2-40B4-BE49-F238E27FC236}">
                  <a16:creationId xmlns:a16="http://schemas.microsoft.com/office/drawing/2014/main" id="{E2A3662B-2359-854D-83C9-300B046AB916}"/>
                </a:ext>
              </a:extLst>
            </p:cNvPr>
            <p:cNvSpPr/>
            <p:nvPr/>
          </p:nvSpPr>
          <p:spPr>
            <a:xfrm>
              <a:off x="3645275" y="1416400"/>
              <a:ext cx="513725" cy="1144225"/>
            </a:xfrm>
            <a:custGeom>
              <a:avLst/>
              <a:gdLst/>
              <a:ahLst/>
              <a:cxnLst/>
              <a:rect l="l" t="t" r="r" b="b"/>
              <a:pathLst>
                <a:path w="20549" h="45769" extrusionOk="0">
                  <a:moveTo>
                    <a:pt x="4200" y="0"/>
                  </a:moveTo>
                  <a:cubicBezTo>
                    <a:pt x="3565" y="0"/>
                    <a:pt x="2927" y="74"/>
                    <a:pt x="2302" y="203"/>
                  </a:cubicBezTo>
                  <a:cubicBezTo>
                    <a:pt x="1335" y="436"/>
                    <a:pt x="501" y="1037"/>
                    <a:pt x="0" y="1871"/>
                  </a:cubicBezTo>
                  <a:lnTo>
                    <a:pt x="467" y="1404"/>
                  </a:lnTo>
                  <a:lnTo>
                    <a:pt x="467" y="1404"/>
                  </a:lnTo>
                  <a:cubicBezTo>
                    <a:pt x="101" y="3539"/>
                    <a:pt x="701" y="5707"/>
                    <a:pt x="2102" y="7308"/>
                  </a:cubicBezTo>
                  <a:cubicBezTo>
                    <a:pt x="3536" y="8909"/>
                    <a:pt x="5404" y="10010"/>
                    <a:pt x="7506" y="10477"/>
                  </a:cubicBezTo>
                  <a:cubicBezTo>
                    <a:pt x="7472" y="11177"/>
                    <a:pt x="7639" y="11845"/>
                    <a:pt x="7939" y="12478"/>
                  </a:cubicBezTo>
                  <a:lnTo>
                    <a:pt x="7906" y="12545"/>
                  </a:lnTo>
                  <a:lnTo>
                    <a:pt x="8040" y="12612"/>
                  </a:lnTo>
                  <a:cubicBezTo>
                    <a:pt x="8140" y="12845"/>
                    <a:pt x="8306" y="13045"/>
                    <a:pt x="8473" y="13246"/>
                  </a:cubicBezTo>
                  <a:cubicBezTo>
                    <a:pt x="8707" y="13512"/>
                    <a:pt x="8974" y="13746"/>
                    <a:pt x="9274" y="13946"/>
                  </a:cubicBezTo>
                  <a:cubicBezTo>
                    <a:pt x="9674" y="14813"/>
                    <a:pt x="9674" y="15814"/>
                    <a:pt x="9274" y="16648"/>
                  </a:cubicBezTo>
                  <a:cubicBezTo>
                    <a:pt x="8740" y="17615"/>
                    <a:pt x="7706" y="18316"/>
                    <a:pt x="7506" y="19383"/>
                  </a:cubicBezTo>
                  <a:cubicBezTo>
                    <a:pt x="7272" y="20584"/>
                    <a:pt x="8173" y="21718"/>
                    <a:pt x="8173" y="22953"/>
                  </a:cubicBezTo>
                  <a:cubicBezTo>
                    <a:pt x="8106" y="23620"/>
                    <a:pt x="7906" y="24220"/>
                    <a:pt x="7539" y="24787"/>
                  </a:cubicBezTo>
                  <a:cubicBezTo>
                    <a:pt x="5338" y="27656"/>
                    <a:pt x="5705" y="30591"/>
                    <a:pt x="6972" y="33994"/>
                  </a:cubicBezTo>
                  <a:cubicBezTo>
                    <a:pt x="7439" y="35228"/>
                    <a:pt x="8173" y="36562"/>
                    <a:pt x="7806" y="37863"/>
                  </a:cubicBezTo>
                  <a:cubicBezTo>
                    <a:pt x="7472" y="39064"/>
                    <a:pt x="6238" y="39898"/>
                    <a:pt x="5838" y="41099"/>
                  </a:cubicBezTo>
                  <a:cubicBezTo>
                    <a:pt x="5304" y="42767"/>
                    <a:pt x="6538" y="44468"/>
                    <a:pt x="7706" y="45769"/>
                  </a:cubicBezTo>
                  <a:cubicBezTo>
                    <a:pt x="10174" y="44668"/>
                    <a:pt x="12743" y="43834"/>
                    <a:pt x="15411" y="43234"/>
                  </a:cubicBezTo>
                  <a:cubicBezTo>
                    <a:pt x="15145" y="42133"/>
                    <a:pt x="15011" y="40999"/>
                    <a:pt x="15011" y="39831"/>
                  </a:cubicBezTo>
                  <a:lnTo>
                    <a:pt x="15011" y="39831"/>
                  </a:lnTo>
                  <a:cubicBezTo>
                    <a:pt x="15294" y="41398"/>
                    <a:pt x="16613" y="42259"/>
                    <a:pt x="17940" y="42259"/>
                  </a:cubicBezTo>
                  <a:cubicBezTo>
                    <a:pt x="18959" y="42259"/>
                    <a:pt x="19984" y="41752"/>
                    <a:pt x="20548" y="40665"/>
                  </a:cubicBezTo>
                  <a:cubicBezTo>
                    <a:pt x="18347" y="39498"/>
                    <a:pt x="17213" y="36929"/>
                    <a:pt x="16913" y="34461"/>
                  </a:cubicBezTo>
                  <a:cubicBezTo>
                    <a:pt x="16646" y="31959"/>
                    <a:pt x="16145" y="30958"/>
                    <a:pt x="16179" y="28456"/>
                  </a:cubicBezTo>
                  <a:cubicBezTo>
                    <a:pt x="16179" y="26188"/>
                    <a:pt x="14077" y="23119"/>
                    <a:pt x="15378" y="20451"/>
                  </a:cubicBezTo>
                  <a:cubicBezTo>
                    <a:pt x="14911" y="18749"/>
                    <a:pt x="14311" y="17115"/>
                    <a:pt x="13577" y="15514"/>
                  </a:cubicBezTo>
                  <a:cubicBezTo>
                    <a:pt x="13143" y="14513"/>
                    <a:pt x="11542" y="11511"/>
                    <a:pt x="11142" y="10510"/>
                  </a:cubicBezTo>
                  <a:cubicBezTo>
                    <a:pt x="11409" y="8676"/>
                    <a:pt x="12743" y="8809"/>
                    <a:pt x="12476" y="6941"/>
                  </a:cubicBezTo>
                  <a:cubicBezTo>
                    <a:pt x="12176" y="4739"/>
                    <a:pt x="11108" y="2505"/>
                    <a:pt x="9240" y="1304"/>
                  </a:cubicBezTo>
                  <a:cubicBezTo>
                    <a:pt x="8006" y="570"/>
                    <a:pt x="6639" y="170"/>
                    <a:pt x="5238" y="69"/>
                  </a:cubicBezTo>
                  <a:cubicBezTo>
                    <a:pt x="4895" y="22"/>
                    <a:pt x="4548" y="0"/>
                    <a:pt x="4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223;p76">
              <a:extLst>
                <a:ext uri="{FF2B5EF4-FFF2-40B4-BE49-F238E27FC236}">
                  <a16:creationId xmlns:a16="http://schemas.microsoft.com/office/drawing/2014/main" id="{3D2D1EBD-31D2-1840-BB93-E0D00690CEB8}"/>
                </a:ext>
              </a:extLst>
            </p:cNvPr>
            <p:cNvSpPr/>
            <p:nvPr/>
          </p:nvSpPr>
          <p:spPr>
            <a:xfrm>
              <a:off x="3654450" y="1497350"/>
              <a:ext cx="325250" cy="168450"/>
            </a:xfrm>
            <a:custGeom>
              <a:avLst/>
              <a:gdLst/>
              <a:ahLst/>
              <a:cxnLst/>
              <a:rect l="l" t="t" r="r" b="b"/>
              <a:pathLst>
                <a:path w="13010" h="6738" extrusionOk="0">
                  <a:moveTo>
                    <a:pt x="0" y="0"/>
                  </a:moveTo>
                  <a:cubicBezTo>
                    <a:pt x="0" y="67"/>
                    <a:pt x="0" y="134"/>
                    <a:pt x="34" y="201"/>
                  </a:cubicBezTo>
                  <a:cubicBezTo>
                    <a:pt x="34" y="301"/>
                    <a:pt x="67" y="467"/>
                    <a:pt x="134" y="668"/>
                  </a:cubicBezTo>
                  <a:cubicBezTo>
                    <a:pt x="501" y="2135"/>
                    <a:pt x="1268" y="3470"/>
                    <a:pt x="2335" y="4537"/>
                  </a:cubicBezTo>
                  <a:cubicBezTo>
                    <a:pt x="3103" y="5304"/>
                    <a:pt x="4070" y="5938"/>
                    <a:pt x="5104" y="6305"/>
                  </a:cubicBezTo>
                  <a:cubicBezTo>
                    <a:pt x="5917" y="6593"/>
                    <a:pt x="6770" y="6737"/>
                    <a:pt x="7633" y="6737"/>
                  </a:cubicBezTo>
                  <a:cubicBezTo>
                    <a:pt x="7868" y="6737"/>
                    <a:pt x="8104" y="6727"/>
                    <a:pt x="8340" y="6705"/>
                  </a:cubicBezTo>
                  <a:cubicBezTo>
                    <a:pt x="9240" y="6638"/>
                    <a:pt x="10108" y="6438"/>
                    <a:pt x="10942" y="6071"/>
                  </a:cubicBezTo>
                  <a:cubicBezTo>
                    <a:pt x="11509" y="5838"/>
                    <a:pt x="12042" y="5538"/>
                    <a:pt x="12509" y="5171"/>
                  </a:cubicBezTo>
                  <a:cubicBezTo>
                    <a:pt x="12643" y="5071"/>
                    <a:pt x="12776" y="4971"/>
                    <a:pt x="12876" y="4837"/>
                  </a:cubicBezTo>
                  <a:cubicBezTo>
                    <a:pt x="12976" y="4771"/>
                    <a:pt x="13010" y="4737"/>
                    <a:pt x="13010" y="4737"/>
                  </a:cubicBezTo>
                  <a:lnTo>
                    <a:pt x="13010" y="4737"/>
                  </a:lnTo>
                  <a:cubicBezTo>
                    <a:pt x="12343" y="5237"/>
                    <a:pt x="11642" y="5638"/>
                    <a:pt x="10908" y="5971"/>
                  </a:cubicBezTo>
                  <a:cubicBezTo>
                    <a:pt x="10074" y="6305"/>
                    <a:pt x="9207" y="6505"/>
                    <a:pt x="8340" y="6572"/>
                  </a:cubicBezTo>
                  <a:cubicBezTo>
                    <a:pt x="8162" y="6583"/>
                    <a:pt x="7983" y="6588"/>
                    <a:pt x="7804" y="6588"/>
                  </a:cubicBezTo>
                  <a:cubicBezTo>
                    <a:pt x="6907" y="6588"/>
                    <a:pt x="5999" y="6449"/>
                    <a:pt x="5137" y="6171"/>
                  </a:cubicBezTo>
                  <a:cubicBezTo>
                    <a:pt x="4137" y="5771"/>
                    <a:pt x="3203" y="5204"/>
                    <a:pt x="2435" y="4437"/>
                  </a:cubicBezTo>
                  <a:cubicBezTo>
                    <a:pt x="1802" y="3803"/>
                    <a:pt x="1301" y="3103"/>
                    <a:pt x="868" y="2302"/>
                  </a:cubicBezTo>
                  <a:cubicBezTo>
                    <a:pt x="601" y="1768"/>
                    <a:pt x="367" y="1235"/>
                    <a:pt x="201" y="634"/>
                  </a:cubicBezTo>
                  <a:cubicBezTo>
                    <a:pt x="134" y="434"/>
                    <a:pt x="67" y="23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224;p76">
              <a:extLst>
                <a:ext uri="{FF2B5EF4-FFF2-40B4-BE49-F238E27FC236}">
                  <a16:creationId xmlns:a16="http://schemas.microsoft.com/office/drawing/2014/main" id="{B19FA231-1AE3-194C-9A55-E542ABDCE96B}"/>
                </a:ext>
              </a:extLst>
            </p:cNvPr>
            <p:cNvSpPr/>
            <p:nvPr/>
          </p:nvSpPr>
          <p:spPr>
            <a:xfrm>
              <a:off x="3743675" y="1458975"/>
              <a:ext cx="226025" cy="95975"/>
            </a:xfrm>
            <a:custGeom>
              <a:avLst/>
              <a:gdLst/>
              <a:ahLst/>
              <a:cxnLst/>
              <a:rect l="l" t="t" r="r" b="b"/>
              <a:pathLst>
                <a:path w="9041" h="3839" extrusionOk="0">
                  <a:moveTo>
                    <a:pt x="1" y="1"/>
                  </a:moveTo>
                  <a:cubicBezTo>
                    <a:pt x="34" y="134"/>
                    <a:pt x="101" y="268"/>
                    <a:pt x="201" y="368"/>
                  </a:cubicBezTo>
                  <a:cubicBezTo>
                    <a:pt x="401" y="668"/>
                    <a:pt x="634" y="968"/>
                    <a:pt x="901" y="1235"/>
                  </a:cubicBezTo>
                  <a:cubicBezTo>
                    <a:pt x="2435" y="2889"/>
                    <a:pt x="4592" y="3838"/>
                    <a:pt x="6835" y="3838"/>
                  </a:cubicBezTo>
                  <a:cubicBezTo>
                    <a:pt x="7080" y="3838"/>
                    <a:pt x="7326" y="3827"/>
                    <a:pt x="7573" y="3804"/>
                  </a:cubicBezTo>
                  <a:cubicBezTo>
                    <a:pt x="7940" y="3770"/>
                    <a:pt x="8307" y="3704"/>
                    <a:pt x="8673" y="3637"/>
                  </a:cubicBezTo>
                  <a:cubicBezTo>
                    <a:pt x="8807" y="3604"/>
                    <a:pt x="8940" y="3570"/>
                    <a:pt x="9040" y="3503"/>
                  </a:cubicBezTo>
                  <a:cubicBezTo>
                    <a:pt x="9040" y="3500"/>
                    <a:pt x="9036" y="3499"/>
                    <a:pt x="9027" y="3499"/>
                  </a:cubicBezTo>
                  <a:cubicBezTo>
                    <a:pt x="8936" y="3499"/>
                    <a:pt x="8390" y="3643"/>
                    <a:pt x="7539" y="3704"/>
                  </a:cubicBezTo>
                  <a:cubicBezTo>
                    <a:pt x="7386" y="3712"/>
                    <a:pt x="7233" y="3716"/>
                    <a:pt x="7080" y="3716"/>
                  </a:cubicBezTo>
                  <a:cubicBezTo>
                    <a:pt x="4805" y="3716"/>
                    <a:pt x="2593" y="2792"/>
                    <a:pt x="968" y="1135"/>
                  </a:cubicBezTo>
                  <a:cubicBezTo>
                    <a:pt x="334" y="50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225;p76">
              <a:extLst>
                <a:ext uri="{FF2B5EF4-FFF2-40B4-BE49-F238E27FC236}">
                  <a16:creationId xmlns:a16="http://schemas.microsoft.com/office/drawing/2014/main" id="{9B78F25B-545A-0943-8E3A-3709639F3D04}"/>
                </a:ext>
              </a:extLst>
            </p:cNvPr>
            <p:cNvSpPr/>
            <p:nvPr/>
          </p:nvSpPr>
          <p:spPr>
            <a:xfrm>
              <a:off x="3905450" y="1577400"/>
              <a:ext cx="74250" cy="37600"/>
            </a:xfrm>
            <a:custGeom>
              <a:avLst/>
              <a:gdLst/>
              <a:ahLst/>
              <a:cxnLst/>
              <a:rect l="l" t="t" r="r" b="b"/>
              <a:pathLst>
                <a:path w="2970" h="1504" extrusionOk="0">
                  <a:moveTo>
                    <a:pt x="2970" y="1"/>
                  </a:moveTo>
                  <a:cubicBezTo>
                    <a:pt x="2536" y="368"/>
                    <a:pt x="2069" y="701"/>
                    <a:pt x="1602" y="968"/>
                  </a:cubicBezTo>
                  <a:cubicBezTo>
                    <a:pt x="1068" y="1202"/>
                    <a:pt x="535" y="1368"/>
                    <a:pt x="1" y="1502"/>
                  </a:cubicBezTo>
                  <a:cubicBezTo>
                    <a:pt x="33" y="1503"/>
                    <a:pt x="66" y="1503"/>
                    <a:pt x="99" y="1503"/>
                  </a:cubicBezTo>
                  <a:cubicBezTo>
                    <a:pt x="1231" y="1503"/>
                    <a:pt x="2321" y="941"/>
                    <a:pt x="29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226;p76">
              <a:extLst>
                <a:ext uri="{FF2B5EF4-FFF2-40B4-BE49-F238E27FC236}">
                  <a16:creationId xmlns:a16="http://schemas.microsoft.com/office/drawing/2014/main" id="{0DF7CBFA-E9DB-CC44-A9B7-16490C794CB6}"/>
                </a:ext>
              </a:extLst>
            </p:cNvPr>
            <p:cNvSpPr/>
            <p:nvPr/>
          </p:nvSpPr>
          <p:spPr>
            <a:xfrm>
              <a:off x="3886275" y="1662475"/>
              <a:ext cx="101775" cy="851450"/>
            </a:xfrm>
            <a:custGeom>
              <a:avLst/>
              <a:gdLst/>
              <a:ahLst/>
              <a:cxnLst/>
              <a:rect l="l" t="t" r="r" b="b"/>
              <a:pathLst>
                <a:path w="4071" h="3405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67" y="100"/>
                    <a:pt x="101" y="234"/>
                    <a:pt x="67" y="367"/>
                  </a:cubicBezTo>
                  <a:cubicBezTo>
                    <a:pt x="1" y="734"/>
                    <a:pt x="34" y="1134"/>
                    <a:pt x="167" y="1501"/>
                  </a:cubicBezTo>
                  <a:cubicBezTo>
                    <a:pt x="268" y="1768"/>
                    <a:pt x="401" y="2002"/>
                    <a:pt x="568" y="2235"/>
                  </a:cubicBezTo>
                  <a:cubicBezTo>
                    <a:pt x="768" y="2502"/>
                    <a:pt x="1035" y="2735"/>
                    <a:pt x="1302" y="2936"/>
                  </a:cubicBezTo>
                  <a:cubicBezTo>
                    <a:pt x="1602" y="3136"/>
                    <a:pt x="1902" y="3336"/>
                    <a:pt x="2236" y="3569"/>
                  </a:cubicBezTo>
                  <a:cubicBezTo>
                    <a:pt x="2569" y="3803"/>
                    <a:pt x="2836" y="4136"/>
                    <a:pt x="3070" y="4470"/>
                  </a:cubicBezTo>
                  <a:cubicBezTo>
                    <a:pt x="3503" y="5337"/>
                    <a:pt x="3537" y="6371"/>
                    <a:pt x="3136" y="7239"/>
                  </a:cubicBezTo>
                  <a:cubicBezTo>
                    <a:pt x="2903" y="7739"/>
                    <a:pt x="2603" y="8173"/>
                    <a:pt x="2236" y="8573"/>
                  </a:cubicBezTo>
                  <a:cubicBezTo>
                    <a:pt x="1835" y="9007"/>
                    <a:pt x="1568" y="9540"/>
                    <a:pt x="1468" y="10141"/>
                  </a:cubicBezTo>
                  <a:cubicBezTo>
                    <a:pt x="1468" y="10774"/>
                    <a:pt x="1669" y="11375"/>
                    <a:pt x="2035" y="11875"/>
                  </a:cubicBezTo>
                  <a:cubicBezTo>
                    <a:pt x="2369" y="12409"/>
                    <a:pt x="2836" y="12876"/>
                    <a:pt x="3203" y="13376"/>
                  </a:cubicBezTo>
                  <a:cubicBezTo>
                    <a:pt x="3603" y="13877"/>
                    <a:pt x="3837" y="14511"/>
                    <a:pt x="3903" y="15144"/>
                  </a:cubicBezTo>
                  <a:cubicBezTo>
                    <a:pt x="3903" y="15778"/>
                    <a:pt x="3470" y="16345"/>
                    <a:pt x="3070" y="16846"/>
                  </a:cubicBezTo>
                  <a:cubicBezTo>
                    <a:pt x="2169" y="17880"/>
                    <a:pt x="1635" y="19181"/>
                    <a:pt x="1535" y="20515"/>
                  </a:cubicBezTo>
                  <a:cubicBezTo>
                    <a:pt x="1468" y="21782"/>
                    <a:pt x="1769" y="23050"/>
                    <a:pt x="2436" y="24117"/>
                  </a:cubicBezTo>
                  <a:cubicBezTo>
                    <a:pt x="2736" y="24584"/>
                    <a:pt x="3036" y="25085"/>
                    <a:pt x="3270" y="25585"/>
                  </a:cubicBezTo>
                  <a:cubicBezTo>
                    <a:pt x="3370" y="25852"/>
                    <a:pt x="3436" y="26085"/>
                    <a:pt x="3436" y="26386"/>
                  </a:cubicBezTo>
                  <a:cubicBezTo>
                    <a:pt x="3470" y="26619"/>
                    <a:pt x="3403" y="26886"/>
                    <a:pt x="3303" y="27120"/>
                  </a:cubicBezTo>
                  <a:cubicBezTo>
                    <a:pt x="3103" y="27553"/>
                    <a:pt x="2736" y="27920"/>
                    <a:pt x="2269" y="28120"/>
                  </a:cubicBezTo>
                  <a:cubicBezTo>
                    <a:pt x="1835" y="28354"/>
                    <a:pt x="1468" y="28654"/>
                    <a:pt x="1202" y="29054"/>
                  </a:cubicBezTo>
                  <a:cubicBezTo>
                    <a:pt x="968" y="29421"/>
                    <a:pt x="835" y="29855"/>
                    <a:pt x="868" y="30322"/>
                  </a:cubicBezTo>
                  <a:cubicBezTo>
                    <a:pt x="901" y="30489"/>
                    <a:pt x="935" y="30689"/>
                    <a:pt x="968" y="30889"/>
                  </a:cubicBezTo>
                  <a:cubicBezTo>
                    <a:pt x="1035" y="31089"/>
                    <a:pt x="1068" y="31256"/>
                    <a:pt x="1135" y="31423"/>
                  </a:cubicBezTo>
                  <a:cubicBezTo>
                    <a:pt x="1268" y="31723"/>
                    <a:pt x="1468" y="32023"/>
                    <a:pt x="1735" y="32223"/>
                  </a:cubicBezTo>
                  <a:cubicBezTo>
                    <a:pt x="2002" y="32457"/>
                    <a:pt x="2202" y="32590"/>
                    <a:pt x="2402" y="32757"/>
                  </a:cubicBezTo>
                  <a:cubicBezTo>
                    <a:pt x="2703" y="32990"/>
                    <a:pt x="2903" y="33324"/>
                    <a:pt x="3003" y="33691"/>
                  </a:cubicBezTo>
                  <a:cubicBezTo>
                    <a:pt x="3052" y="33806"/>
                    <a:pt x="3085" y="33896"/>
                    <a:pt x="3106" y="33959"/>
                  </a:cubicBezTo>
                  <a:lnTo>
                    <a:pt x="3106" y="33959"/>
                  </a:lnTo>
                  <a:cubicBezTo>
                    <a:pt x="3104" y="33948"/>
                    <a:pt x="3103" y="33937"/>
                    <a:pt x="3103" y="33924"/>
                  </a:cubicBezTo>
                  <a:cubicBezTo>
                    <a:pt x="3103" y="33858"/>
                    <a:pt x="3070" y="33758"/>
                    <a:pt x="3036" y="33658"/>
                  </a:cubicBezTo>
                  <a:cubicBezTo>
                    <a:pt x="2936" y="33257"/>
                    <a:pt x="2736" y="32924"/>
                    <a:pt x="2436" y="32657"/>
                  </a:cubicBezTo>
                  <a:cubicBezTo>
                    <a:pt x="2236" y="32490"/>
                    <a:pt x="2002" y="32357"/>
                    <a:pt x="1802" y="32156"/>
                  </a:cubicBezTo>
                  <a:cubicBezTo>
                    <a:pt x="1535" y="31956"/>
                    <a:pt x="1368" y="31689"/>
                    <a:pt x="1235" y="31356"/>
                  </a:cubicBezTo>
                  <a:cubicBezTo>
                    <a:pt x="1101" y="31022"/>
                    <a:pt x="1001" y="30655"/>
                    <a:pt x="968" y="30288"/>
                  </a:cubicBezTo>
                  <a:cubicBezTo>
                    <a:pt x="968" y="29888"/>
                    <a:pt x="1068" y="29455"/>
                    <a:pt x="1302" y="29121"/>
                  </a:cubicBezTo>
                  <a:cubicBezTo>
                    <a:pt x="1568" y="28754"/>
                    <a:pt x="1935" y="28454"/>
                    <a:pt x="2336" y="28254"/>
                  </a:cubicBezTo>
                  <a:cubicBezTo>
                    <a:pt x="2836" y="28020"/>
                    <a:pt x="3203" y="27653"/>
                    <a:pt x="3436" y="27153"/>
                  </a:cubicBezTo>
                  <a:cubicBezTo>
                    <a:pt x="3537" y="26919"/>
                    <a:pt x="3603" y="26653"/>
                    <a:pt x="3603" y="26352"/>
                  </a:cubicBezTo>
                  <a:cubicBezTo>
                    <a:pt x="3570" y="26085"/>
                    <a:pt x="3503" y="25785"/>
                    <a:pt x="3403" y="25518"/>
                  </a:cubicBezTo>
                  <a:cubicBezTo>
                    <a:pt x="3170" y="24985"/>
                    <a:pt x="2869" y="24484"/>
                    <a:pt x="2569" y="24017"/>
                  </a:cubicBezTo>
                  <a:cubicBezTo>
                    <a:pt x="1935" y="22950"/>
                    <a:pt x="1635" y="21749"/>
                    <a:pt x="1735" y="20515"/>
                  </a:cubicBezTo>
                  <a:cubicBezTo>
                    <a:pt x="1802" y="19214"/>
                    <a:pt x="2336" y="17946"/>
                    <a:pt x="3203" y="16979"/>
                  </a:cubicBezTo>
                  <a:cubicBezTo>
                    <a:pt x="3436" y="16712"/>
                    <a:pt x="3637" y="16412"/>
                    <a:pt x="3803" y="16145"/>
                  </a:cubicBezTo>
                  <a:cubicBezTo>
                    <a:pt x="3970" y="15845"/>
                    <a:pt x="4070" y="15478"/>
                    <a:pt x="4070" y="15144"/>
                  </a:cubicBezTo>
                  <a:cubicBezTo>
                    <a:pt x="4037" y="14444"/>
                    <a:pt x="3770" y="13810"/>
                    <a:pt x="3336" y="13310"/>
                  </a:cubicBezTo>
                  <a:cubicBezTo>
                    <a:pt x="2969" y="12776"/>
                    <a:pt x="2536" y="12309"/>
                    <a:pt x="2202" y="11809"/>
                  </a:cubicBezTo>
                  <a:cubicBezTo>
                    <a:pt x="1835" y="11308"/>
                    <a:pt x="1669" y="10741"/>
                    <a:pt x="1669" y="10141"/>
                  </a:cubicBezTo>
                  <a:cubicBezTo>
                    <a:pt x="1735" y="9607"/>
                    <a:pt x="2002" y="9073"/>
                    <a:pt x="2369" y="8673"/>
                  </a:cubicBezTo>
                  <a:cubicBezTo>
                    <a:pt x="2736" y="8273"/>
                    <a:pt x="3036" y="7806"/>
                    <a:pt x="3270" y="7305"/>
                  </a:cubicBezTo>
                  <a:cubicBezTo>
                    <a:pt x="3703" y="6371"/>
                    <a:pt x="3670" y="5304"/>
                    <a:pt x="3170" y="4403"/>
                  </a:cubicBezTo>
                  <a:cubicBezTo>
                    <a:pt x="2969" y="4036"/>
                    <a:pt x="2669" y="3736"/>
                    <a:pt x="2302" y="3469"/>
                  </a:cubicBezTo>
                  <a:cubicBezTo>
                    <a:pt x="1969" y="3269"/>
                    <a:pt x="1635" y="3036"/>
                    <a:pt x="1368" y="2835"/>
                  </a:cubicBezTo>
                  <a:cubicBezTo>
                    <a:pt x="1068" y="2669"/>
                    <a:pt x="835" y="2435"/>
                    <a:pt x="634" y="2202"/>
                  </a:cubicBezTo>
                  <a:cubicBezTo>
                    <a:pt x="468" y="1968"/>
                    <a:pt x="334" y="1735"/>
                    <a:pt x="234" y="1468"/>
                  </a:cubicBezTo>
                  <a:cubicBezTo>
                    <a:pt x="101" y="1134"/>
                    <a:pt x="34" y="734"/>
                    <a:pt x="101" y="367"/>
                  </a:cubicBezTo>
                  <a:cubicBezTo>
                    <a:pt x="134" y="234"/>
                    <a:pt x="201" y="100"/>
                    <a:pt x="234" y="0"/>
                  </a:cubicBezTo>
                  <a:close/>
                  <a:moveTo>
                    <a:pt x="3106" y="33959"/>
                  </a:moveTo>
                  <a:cubicBezTo>
                    <a:pt x="3110" y="33980"/>
                    <a:pt x="3117" y="33998"/>
                    <a:pt x="3123" y="34013"/>
                  </a:cubicBezTo>
                  <a:lnTo>
                    <a:pt x="3123" y="34013"/>
                  </a:lnTo>
                  <a:cubicBezTo>
                    <a:pt x="3119" y="33998"/>
                    <a:pt x="3113" y="33980"/>
                    <a:pt x="3106" y="33959"/>
                  </a:cubicBezTo>
                  <a:close/>
                  <a:moveTo>
                    <a:pt x="3123" y="34013"/>
                  </a:moveTo>
                  <a:cubicBezTo>
                    <a:pt x="3132" y="34042"/>
                    <a:pt x="3136" y="34058"/>
                    <a:pt x="3136" y="34058"/>
                  </a:cubicBezTo>
                  <a:cubicBezTo>
                    <a:pt x="3136" y="34044"/>
                    <a:pt x="3130" y="34030"/>
                    <a:pt x="3123" y="340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227;p76">
              <a:extLst>
                <a:ext uri="{FF2B5EF4-FFF2-40B4-BE49-F238E27FC236}">
                  <a16:creationId xmlns:a16="http://schemas.microsoft.com/office/drawing/2014/main" id="{5EF842FD-7A57-F14C-B77D-37A798AAEBBD}"/>
                </a:ext>
              </a:extLst>
            </p:cNvPr>
            <p:cNvSpPr/>
            <p:nvPr/>
          </p:nvSpPr>
          <p:spPr>
            <a:xfrm>
              <a:off x="3671125" y="1458150"/>
              <a:ext cx="310250" cy="196900"/>
            </a:xfrm>
            <a:custGeom>
              <a:avLst/>
              <a:gdLst/>
              <a:ahLst/>
              <a:cxnLst/>
              <a:rect l="l" t="t" r="r" b="b"/>
              <a:pathLst>
                <a:path w="12410" h="7876" extrusionOk="0">
                  <a:moveTo>
                    <a:pt x="34" y="1"/>
                  </a:moveTo>
                  <a:cubicBezTo>
                    <a:pt x="1" y="1"/>
                    <a:pt x="201" y="167"/>
                    <a:pt x="468" y="501"/>
                  </a:cubicBezTo>
                  <a:cubicBezTo>
                    <a:pt x="801" y="1001"/>
                    <a:pt x="1101" y="1568"/>
                    <a:pt x="1301" y="2135"/>
                  </a:cubicBezTo>
                  <a:cubicBezTo>
                    <a:pt x="1568" y="2836"/>
                    <a:pt x="1835" y="3737"/>
                    <a:pt x="2269" y="4704"/>
                  </a:cubicBezTo>
                  <a:cubicBezTo>
                    <a:pt x="2469" y="5204"/>
                    <a:pt x="2769" y="5638"/>
                    <a:pt x="3136" y="6072"/>
                  </a:cubicBezTo>
                  <a:cubicBezTo>
                    <a:pt x="3536" y="6505"/>
                    <a:pt x="4003" y="6872"/>
                    <a:pt x="4537" y="7139"/>
                  </a:cubicBezTo>
                  <a:cubicBezTo>
                    <a:pt x="5482" y="7611"/>
                    <a:pt x="6546" y="7876"/>
                    <a:pt x="7616" y="7876"/>
                  </a:cubicBezTo>
                  <a:cubicBezTo>
                    <a:pt x="7679" y="7876"/>
                    <a:pt x="7743" y="7875"/>
                    <a:pt x="7806" y="7873"/>
                  </a:cubicBezTo>
                  <a:cubicBezTo>
                    <a:pt x="8740" y="7873"/>
                    <a:pt x="9641" y="7673"/>
                    <a:pt x="10475" y="7239"/>
                  </a:cubicBezTo>
                  <a:cubicBezTo>
                    <a:pt x="11008" y="6972"/>
                    <a:pt x="11542" y="6605"/>
                    <a:pt x="11976" y="6172"/>
                  </a:cubicBezTo>
                  <a:cubicBezTo>
                    <a:pt x="12076" y="6038"/>
                    <a:pt x="12209" y="5905"/>
                    <a:pt x="12309" y="5771"/>
                  </a:cubicBezTo>
                  <a:cubicBezTo>
                    <a:pt x="12343" y="5738"/>
                    <a:pt x="12376" y="5705"/>
                    <a:pt x="12409" y="5638"/>
                  </a:cubicBezTo>
                  <a:lnTo>
                    <a:pt x="12409" y="5638"/>
                  </a:lnTo>
                  <a:cubicBezTo>
                    <a:pt x="12376" y="5638"/>
                    <a:pt x="12243" y="5838"/>
                    <a:pt x="11942" y="6105"/>
                  </a:cubicBezTo>
                  <a:cubicBezTo>
                    <a:pt x="10808" y="7139"/>
                    <a:pt x="9341" y="7739"/>
                    <a:pt x="7839" y="7739"/>
                  </a:cubicBezTo>
                  <a:cubicBezTo>
                    <a:pt x="6705" y="7739"/>
                    <a:pt x="5638" y="7473"/>
                    <a:pt x="4637" y="6972"/>
                  </a:cubicBezTo>
                  <a:cubicBezTo>
                    <a:pt x="4137" y="6705"/>
                    <a:pt x="3670" y="6372"/>
                    <a:pt x="3303" y="5938"/>
                  </a:cubicBezTo>
                  <a:cubicBezTo>
                    <a:pt x="2936" y="5538"/>
                    <a:pt x="2636" y="5104"/>
                    <a:pt x="2436" y="4604"/>
                  </a:cubicBezTo>
                  <a:cubicBezTo>
                    <a:pt x="2002" y="3703"/>
                    <a:pt x="1735" y="2803"/>
                    <a:pt x="1435" y="2069"/>
                  </a:cubicBezTo>
                  <a:cubicBezTo>
                    <a:pt x="1201" y="1502"/>
                    <a:pt x="901" y="968"/>
                    <a:pt x="534" y="468"/>
                  </a:cubicBezTo>
                  <a:cubicBezTo>
                    <a:pt x="401" y="334"/>
                    <a:pt x="301" y="234"/>
                    <a:pt x="167" y="101"/>
                  </a:cubicBezTo>
                  <a:cubicBezTo>
                    <a:pt x="134" y="67"/>
                    <a:pt x="101" y="34"/>
                    <a:pt x="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3228;p76">
              <a:extLst>
                <a:ext uri="{FF2B5EF4-FFF2-40B4-BE49-F238E27FC236}">
                  <a16:creationId xmlns:a16="http://schemas.microsoft.com/office/drawing/2014/main" id="{A22BE8B0-DEC4-B84F-909E-E24551F6621C}"/>
                </a:ext>
              </a:extLst>
            </p:cNvPr>
            <p:cNvSpPr/>
            <p:nvPr/>
          </p:nvSpPr>
          <p:spPr>
            <a:xfrm>
              <a:off x="2730450" y="3455950"/>
              <a:ext cx="160975" cy="6475"/>
            </a:xfrm>
            <a:custGeom>
              <a:avLst/>
              <a:gdLst/>
              <a:ahLst/>
              <a:cxnLst/>
              <a:rect l="l" t="t" r="r" b="b"/>
              <a:pathLst>
                <a:path w="6439" h="259" extrusionOk="0">
                  <a:moveTo>
                    <a:pt x="2447" y="0"/>
                  </a:moveTo>
                  <a:cubicBezTo>
                    <a:pt x="1632" y="0"/>
                    <a:pt x="816" y="44"/>
                    <a:pt x="1" y="146"/>
                  </a:cubicBezTo>
                  <a:cubicBezTo>
                    <a:pt x="801" y="221"/>
                    <a:pt x="1602" y="258"/>
                    <a:pt x="2402" y="258"/>
                  </a:cubicBezTo>
                  <a:cubicBezTo>
                    <a:pt x="2669" y="258"/>
                    <a:pt x="2936" y="254"/>
                    <a:pt x="3203" y="246"/>
                  </a:cubicBezTo>
                  <a:cubicBezTo>
                    <a:pt x="3470" y="254"/>
                    <a:pt x="3737" y="258"/>
                    <a:pt x="4004" y="258"/>
                  </a:cubicBezTo>
                  <a:cubicBezTo>
                    <a:pt x="4806" y="258"/>
                    <a:pt x="5613" y="221"/>
                    <a:pt x="6439" y="146"/>
                  </a:cubicBezTo>
                  <a:cubicBezTo>
                    <a:pt x="5598" y="44"/>
                    <a:pt x="4776" y="0"/>
                    <a:pt x="3959" y="0"/>
                  </a:cubicBezTo>
                  <a:cubicBezTo>
                    <a:pt x="3707" y="0"/>
                    <a:pt x="3455" y="5"/>
                    <a:pt x="3203" y="12"/>
                  </a:cubicBezTo>
                  <a:cubicBezTo>
                    <a:pt x="2951" y="5"/>
                    <a:pt x="2699" y="0"/>
                    <a:pt x="24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3229;p76">
              <a:extLst>
                <a:ext uri="{FF2B5EF4-FFF2-40B4-BE49-F238E27FC236}">
                  <a16:creationId xmlns:a16="http://schemas.microsoft.com/office/drawing/2014/main" id="{4792976C-EEB1-7E4C-9E9B-F02A01F98691}"/>
                </a:ext>
              </a:extLst>
            </p:cNvPr>
            <p:cNvSpPr/>
            <p:nvPr/>
          </p:nvSpPr>
          <p:spPr>
            <a:xfrm>
              <a:off x="2972300" y="3203575"/>
              <a:ext cx="7525" cy="191000"/>
            </a:xfrm>
            <a:custGeom>
              <a:avLst/>
              <a:gdLst/>
              <a:ahLst/>
              <a:cxnLst/>
              <a:rect l="l" t="t" r="r" b="b"/>
              <a:pathLst>
                <a:path w="301" h="7640" extrusionOk="0">
                  <a:moveTo>
                    <a:pt x="167" y="0"/>
                  </a:moveTo>
                  <a:cubicBezTo>
                    <a:pt x="67" y="1268"/>
                    <a:pt x="0" y="2535"/>
                    <a:pt x="67" y="3803"/>
                  </a:cubicBezTo>
                  <a:cubicBezTo>
                    <a:pt x="0" y="5071"/>
                    <a:pt x="67" y="6371"/>
                    <a:pt x="167" y="7639"/>
                  </a:cubicBezTo>
                  <a:cubicBezTo>
                    <a:pt x="267" y="6371"/>
                    <a:pt x="300" y="5071"/>
                    <a:pt x="267" y="3803"/>
                  </a:cubicBezTo>
                  <a:cubicBezTo>
                    <a:pt x="300" y="2535"/>
                    <a:pt x="267" y="1268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3230;p76">
              <a:extLst>
                <a:ext uri="{FF2B5EF4-FFF2-40B4-BE49-F238E27FC236}">
                  <a16:creationId xmlns:a16="http://schemas.microsoft.com/office/drawing/2014/main" id="{97FB4385-31E8-6848-B8D8-64A914AC31FA}"/>
                </a:ext>
              </a:extLst>
            </p:cNvPr>
            <p:cNvSpPr/>
            <p:nvPr/>
          </p:nvSpPr>
          <p:spPr>
            <a:xfrm>
              <a:off x="3067350" y="3450100"/>
              <a:ext cx="160975" cy="6000"/>
            </a:xfrm>
            <a:custGeom>
              <a:avLst/>
              <a:gdLst/>
              <a:ahLst/>
              <a:cxnLst/>
              <a:rect l="l" t="t" r="r" b="b"/>
              <a:pathLst>
                <a:path w="6439" h="240" extrusionOk="0">
                  <a:moveTo>
                    <a:pt x="2403" y="0"/>
                  </a:moveTo>
                  <a:cubicBezTo>
                    <a:pt x="1602" y="0"/>
                    <a:pt x="802" y="38"/>
                    <a:pt x="1" y="113"/>
                  </a:cubicBezTo>
                  <a:cubicBezTo>
                    <a:pt x="802" y="188"/>
                    <a:pt x="1602" y="226"/>
                    <a:pt x="2403" y="226"/>
                  </a:cubicBezTo>
                  <a:cubicBezTo>
                    <a:pt x="2670" y="226"/>
                    <a:pt x="2936" y="221"/>
                    <a:pt x="3203" y="213"/>
                  </a:cubicBezTo>
                  <a:cubicBezTo>
                    <a:pt x="3501" y="232"/>
                    <a:pt x="3799" y="240"/>
                    <a:pt x="4098" y="240"/>
                  </a:cubicBezTo>
                  <a:cubicBezTo>
                    <a:pt x="4869" y="240"/>
                    <a:pt x="5645" y="185"/>
                    <a:pt x="6439" y="113"/>
                  </a:cubicBezTo>
                  <a:cubicBezTo>
                    <a:pt x="5613" y="38"/>
                    <a:pt x="4806" y="0"/>
                    <a:pt x="4004" y="0"/>
                  </a:cubicBezTo>
                  <a:cubicBezTo>
                    <a:pt x="3737" y="0"/>
                    <a:pt x="3470" y="5"/>
                    <a:pt x="3203" y="13"/>
                  </a:cubicBezTo>
                  <a:cubicBezTo>
                    <a:pt x="2936" y="5"/>
                    <a:pt x="2670" y="0"/>
                    <a:pt x="24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3231;p76">
              <a:extLst>
                <a:ext uri="{FF2B5EF4-FFF2-40B4-BE49-F238E27FC236}">
                  <a16:creationId xmlns:a16="http://schemas.microsoft.com/office/drawing/2014/main" id="{BCBA6CA0-822C-B54C-A8C8-258F44DBE813}"/>
                </a:ext>
              </a:extLst>
            </p:cNvPr>
            <p:cNvSpPr/>
            <p:nvPr/>
          </p:nvSpPr>
          <p:spPr>
            <a:xfrm>
              <a:off x="2978125" y="3517950"/>
              <a:ext cx="7525" cy="191000"/>
            </a:xfrm>
            <a:custGeom>
              <a:avLst/>
              <a:gdLst/>
              <a:ahLst/>
              <a:cxnLst/>
              <a:rect l="l" t="t" r="r" b="b"/>
              <a:pathLst>
                <a:path w="301" h="7640" extrusionOk="0">
                  <a:moveTo>
                    <a:pt x="168" y="1"/>
                  </a:moveTo>
                  <a:cubicBezTo>
                    <a:pt x="34" y="1268"/>
                    <a:pt x="1" y="2536"/>
                    <a:pt x="34" y="3804"/>
                  </a:cubicBezTo>
                  <a:cubicBezTo>
                    <a:pt x="1" y="5071"/>
                    <a:pt x="34" y="6372"/>
                    <a:pt x="168" y="7640"/>
                  </a:cubicBezTo>
                  <a:cubicBezTo>
                    <a:pt x="268" y="6372"/>
                    <a:pt x="301" y="5071"/>
                    <a:pt x="268" y="3804"/>
                  </a:cubicBezTo>
                  <a:cubicBezTo>
                    <a:pt x="301" y="2536"/>
                    <a:pt x="268" y="1268"/>
                    <a:pt x="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3232;p76">
              <a:extLst>
                <a:ext uri="{FF2B5EF4-FFF2-40B4-BE49-F238E27FC236}">
                  <a16:creationId xmlns:a16="http://schemas.microsoft.com/office/drawing/2014/main" id="{58BDCDC1-F748-FE4F-9A71-B1C73B3D9C44}"/>
                </a:ext>
              </a:extLst>
            </p:cNvPr>
            <p:cNvSpPr/>
            <p:nvPr/>
          </p:nvSpPr>
          <p:spPr>
            <a:xfrm>
              <a:off x="3054025" y="3518800"/>
              <a:ext cx="57550" cy="80075"/>
            </a:xfrm>
            <a:custGeom>
              <a:avLst/>
              <a:gdLst/>
              <a:ahLst/>
              <a:cxnLst/>
              <a:rect l="l" t="t" r="r" b="b"/>
              <a:pathLst>
                <a:path w="2302" h="3203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601"/>
                    <a:pt x="634" y="1168"/>
                    <a:pt x="1068" y="1668"/>
                  </a:cubicBezTo>
                  <a:cubicBezTo>
                    <a:pt x="1401" y="2235"/>
                    <a:pt x="1835" y="2736"/>
                    <a:pt x="2302" y="3203"/>
                  </a:cubicBezTo>
                  <a:cubicBezTo>
                    <a:pt x="2002" y="2602"/>
                    <a:pt x="1668" y="2068"/>
                    <a:pt x="1234" y="1535"/>
                  </a:cubicBezTo>
                  <a:cubicBezTo>
                    <a:pt x="868" y="1001"/>
                    <a:pt x="467" y="467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3233;p76">
              <a:extLst>
                <a:ext uri="{FF2B5EF4-FFF2-40B4-BE49-F238E27FC236}">
                  <a16:creationId xmlns:a16="http://schemas.microsoft.com/office/drawing/2014/main" id="{0D0CFC8E-6D22-BB45-BA0B-2B85F137214B}"/>
                </a:ext>
              </a:extLst>
            </p:cNvPr>
            <p:cNvSpPr/>
            <p:nvPr/>
          </p:nvSpPr>
          <p:spPr>
            <a:xfrm>
              <a:off x="3045675" y="3309475"/>
              <a:ext cx="58400" cy="70075"/>
            </a:xfrm>
            <a:custGeom>
              <a:avLst/>
              <a:gdLst/>
              <a:ahLst/>
              <a:cxnLst/>
              <a:rect l="l" t="t" r="r" b="b"/>
              <a:pathLst>
                <a:path w="2336" h="2803" extrusionOk="0">
                  <a:moveTo>
                    <a:pt x="2336" y="1"/>
                  </a:moveTo>
                  <a:lnTo>
                    <a:pt x="2336" y="1"/>
                  </a:lnTo>
                  <a:cubicBezTo>
                    <a:pt x="1869" y="368"/>
                    <a:pt x="1468" y="835"/>
                    <a:pt x="1101" y="1335"/>
                  </a:cubicBezTo>
                  <a:cubicBezTo>
                    <a:pt x="668" y="1769"/>
                    <a:pt x="301" y="2269"/>
                    <a:pt x="1" y="2803"/>
                  </a:cubicBezTo>
                  <a:cubicBezTo>
                    <a:pt x="468" y="2402"/>
                    <a:pt x="868" y="1935"/>
                    <a:pt x="1235" y="1468"/>
                  </a:cubicBezTo>
                  <a:cubicBezTo>
                    <a:pt x="1669" y="1001"/>
                    <a:pt x="2035" y="534"/>
                    <a:pt x="2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3234;p76">
              <a:extLst>
                <a:ext uri="{FF2B5EF4-FFF2-40B4-BE49-F238E27FC236}">
                  <a16:creationId xmlns:a16="http://schemas.microsoft.com/office/drawing/2014/main" id="{0749B5E1-36AA-AB49-A75F-D8D318C44810}"/>
                </a:ext>
              </a:extLst>
            </p:cNvPr>
            <p:cNvSpPr/>
            <p:nvPr/>
          </p:nvSpPr>
          <p:spPr>
            <a:xfrm>
              <a:off x="2863875" y="3327825"/>
              <a:ext cx="55900" cy="55075"/>
            </a:xfrm>
            <a:custGeom>
              <a:avLst/>
              <a:gdLst/>
              <a:ahLst/>
              <a:cxnLst/>
              <a:rect l="l" t="t" r="r" b="b"/>
              <a:pathLst>
                <a:path w="2236" h="2203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434"/>
                    <a:pt x="635" y="834"/>
                    <a:pt x="1035" y="1201"/>
                  </a:cubicBezTo>
                  <a:cubicBezTo>
                    <a:pt x="1402" y="1568"/>
                    <a:pt x="1802" y="1935"/>
                    <a:pt x="2236" y="2202"/>
                  </a:cubicBezTo>
                  <a:cubicBezTo>
                    <a:pt x="1936" y="1768"/>
                    <a:pt x="1602" y="1368"/>
                    <a:pt x="1202" y="1035"/>
                  </a:cubicBezTo>
                  <a:cubicBezTo>
                    <a:pt x="835" y="634"/>
                    <a:pt x="434" y="301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3235;p76">
              <a:extLst>
                <a:ext uri="{FF2B5EF4-FFF2-40B4-BE49-F238E27FC236}">
                  <a16:creationId xmlns:a16="http://schemas.microsoft.com/office/drawing/2014/main" id="{015AC89E-F2BF-9A49-8F86-20155982FCAC}"/>
                </a:ext>
              </a:extLst>
            </p:cNvPr>
            <p:cNvSpPr/>
            <p:nvPr/>
          </p:nvSpPr>
          <p:spPr>
            <a:xfrm>
              <a:off x="2858875" y="3511300"/>
              <a:ext cx="54225" cy="69225"/>
            </a:xfrm>
            <a:custGeom>
              <a:avLst/>
              <a:gdLst/>
              <a:ahLst/>
              <a:cxnLst/>
              <a:rect l="l" t="t" r="r" b="b"/>
              <a:pathLst>
                <a:path w="2169" h="2769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702" y="400"/>
                    <a:pt x="1335" y="834"/>
                    <a:pt x="1001" y="1301"/>
                  </a:cubicBezTo>
                  <a:cubicBezTo>
                    <a:pt x="601" y="1768"/>
                    <a:pt x="268" y="2235"/>
                    <a:pt x="1" y="2769"/>
                  </a:cubicBezTo>
                  <a:cubicBezTo>
                    <a:pt x="434" y="2368"/>
                    <a:pt x="835" y="1935"/>
                    <a:pt x="1168" y="1434"/>
                  </a:cubicBezTo>
                  <a:cubicBezTo>
                    <a:pt x="1568" y="1001"/>
                    <a:pt x="1902" y="534"/>
                    <a:pt x="21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3236;p76">
              <a:extLst>
                <a:ext uri="{FF2B5EF4-FFF2-40B4-BE49-F238E27FC236}">
                  <a16:creationId xmlns:a16="http://schemas.microsoft.com/office/drawing/2014/main" id="{B5185BAB-A5F3-F945-ABD8-0FED22D0E4E4}"/>
                </a:ext>
              </a:extLst>
            </p:cNvPr>
            <p:cNvSpPr/>
            <p:nvPr/>
          </p:nvSpPr>
          <p:spPr>
            <a:xfrm>
              <a:off x="5695900" y="2066100"/>
              <a:ext cx="60075" cy="5025"/>
            </a:xfrm>
            <a:custGeom>
              <a:avLst/>
              <a:gdLst/>
              <a:ahLst/>
              <a:cxnLst/>
              <a:rect l="l" t="t" r="r" b="b"/>
              <a:pathLst>
                <a:path w="2403" h="201" extrusionOk="0">
                  <a:moveTo>
                    <a:pt x="1202" y="0"/>
                  </a:moveTo>
                  <a:cubicBezTo>
                    <a:pt x="801" y="0"/>
                    <a:pt x="401" y="33"/>
                    <a:pt x="1" y="100"/>
                  </a:cubicBezTo>
                  <a:cubicBezTo>
                    <a:pt x="401" y="167"/>
                    <a:pt x="801" y="200"/>
                    <a:pt x="1202" y="200"/>
                  </a:cubicBezTo>
                  <a:cubicBezTo>
                    <a:pt x="1602" y="200"/>
                    <a:pt x="2002" y="167"/>
                    <a:pt x="2402" y="100"/>
                  </a:cubicBezTo>
                  <a:cubicBezTo>
                    <a:pt x="2002" y="33"/>
                    <a:pt x="1602" y="0"/>
                    <a:pt x="12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3237;p76">
              <a:extLst>
                <a:ext uri="{FF2B5EF4-FFF2-40B4-BE49-F238E27FC236}">
                  <a16:creationId xmlns:a16="http://schemas.microsoft.com/office/drawing/2014/main" id="{45C29F11-D027-B049-8F7D-7E472ECC2894}"/>
                </a:ext>
              </a:extLst>
            </p:cNvPr>
            <p:cNvSpPr/>
            <p:nvPr/>
          </p:nvSpPr>
          <p:spPr>
            <a:xfrm>
              <a:off x="5784300" y="1972700"/>
              <a:ext cx="7525" cy="71725"/>
            </a:xfrm>
            <a:custGeom>
              <a:avLst/>
              <a:gdLst/>
              <a:ahLst/>
              <a:cxnLst/>
              <a:rect l="l" t="t" r="r" b="b"/>
              <a:pathLst>
                <a:path w="301" h="2869" extrusionOk="0">
                  <a:moveTo>
                    <a:pt x="167" y="0"/>
                  </a:moveTo>
                  <a:cubicBezTo>
                    <a:pt x="34" y="467"/>
                    <a:pt x="1" y="967"/>
                    <a:pt x="34" y="1434"/>
                  </a:cubicBezTo>
                  <a:cubicBezTo>
                    <a:pt x="1" y="1935"/>
                    <a:pt x="34" y="2402"/>
                    <a:pt x="167" y="2869"/>
                  </a:cubicBezTo>
                  <a:cubicBezTo>
                    <a:pt x="301" y="1935"/>
                    <a:pt x="301" y="967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3238;p76">
              <a:extLst>
                <a:ext uri="{FF2B5EF4-FFF2-40B4-BE49-F238E27FC236}">
                  <a16:creationId xmlns:a16="http://schemas.microsoft.com/office/drawing/2014/main" id="{D91AA8C2-38FA-BB41-ABD9-7D8B64EC5333}"/>
                </a:ext>
              </a:extLst>
            </p:cNvPr>
            <p:cNvSpPr/>
            <p:nvPr/>
          </p:nvSpPr>
          <p:spPr>
            <a:xfrm>
              <a:off x="5821825" y="2063575"/>
              <a:ext cx="60900" cy="5675"/>
            </a:xfrm>
            <a:custGeom>
              <a:avLst/>
              <a:gdLst/>
              <a:ahLst/>
              <a:cxnLst/>
              <a:rect l="l" t="t" r="r" b="b"/>
              <a:pathLst>
                <a:path w="2436" h="227" extrusionOk="0">
                  <a:moveTo>
                    <a:pt x="1218" y="1"/>
                  </a:moveTo>
                  <a:cubicBezTo>
                    <a:pt x="810" y="1"/>
                    <a:pt x="401" y="34"/>
                    <a:pt x="1" y="101"/>
                  </a:cubicBezTo>
                  <a:cubicBezTo>
                    <a:pt x="401" y="184"/>
                    <a:pt x="810" y="226"/>
                    <a:pt x="1218" y="226"/>
                  </a:cubicBezTo>
                  <a:cubicBezTo>
                    <a:pt x="1627" y="226"/>
                    <a:pt x="2035" y="184"/>
                    <a:pt x="2436" y="101"/>
                  </a:cubicBezTo>
                  <a:cubicBezTo>
                    <a:pt x="2035" y="34"/>
                    <a:pt x="1627" y="1"/>
                    <a:pt x="12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3239;p76">
              <a:extLst>
                <a:ext uri="{FF2B5EF4-FFF2-40B4-BE49-F238E27FC236}">
                  <a16:creationId xmlns:a16="http://schemas.microsoft.com/office/drawing/2014/main" id="{39AE2F1B-707C-2A44-936F-524DB9756A28}"/>
                </a:ext>
              </a:extLst>
            </p:cNvPr>
            <p:cNvSpPr/>
            <p:nvPr/>
          </p:nvSpPr>
          <p:spPr>
            <a:xfrm>
              <a:off x="5786800" y="2091100"/>
              <a:ext cx="6700" cy="70925"/>
            </a:xfrm>
            <a:custGeom>
              <a:avLst/>
              <a:gdLst/>
              <a:ahLst/>
              <a:cxnLst/>
              <a:rect l="l" t="t" r="r" b="b"/>
              <a:pathLst>
                <a:path w="268" h="2837" extrusionOk="0">
                  <a:moveTo>
                    <a:pt x="134" y="1"/>
                  </a:moveTo>
                  <a:cubicBezTo>
                    <a:pt x="1" y="935"/>
                    <a:pt x="1" y="1902"/>
                    <a:pt x="134" y="2836"/>
                  </a:cubicBezTo>
                  <a:cubicBezTo>
                    <a:pt x="267" y="1902"/>
                    <a:pt x="267" y="935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3240;p76">
              <a:extLst>
                <a:ext uri="{FF2B5EF4-FFF2-40B4-BE49-F238E27FC236}">
                  <a16:creationId xmlns:a16="http://schemas.microsoft.com/office/drawing/2014/main" id="{B5759D0E-EA30-7546-A1C7-1089DB7D0A5F}"/>
                </a:ext>
              </a:extLst>
            </p:cNvPr>
            <p:cNvSpPr/>
            <p:nvPr/>
          </p:nvSpPr>
          <p:spPr>
            <a:xfrm>
              <a:off x="5816825" y="2091025"/>
              <a:ext cx="23375" cy="30200"/>
            </a:xfrm>
            <a:custGeom>
              <a:avLst/>
              <a:gdLst/>
              <a:ahLst/>
              <a:cxnLst/>
              <a:rect l="l" t="t" r="r" b="b"/>
              <a:pathLst>
                <a:path w="935" h="1208" extrusionOk="0">
                  <a:moveTo>
                    <a:pt x="49" y="1"/>
                  </a:moveTo>
                  <a:cubicBezTo>
                    <a:pt x="43" y="1"/>
                    <a:pt x="38" y="2"/>
                    <a:pt x="34" y="4"/>
                  </a:cubicBezTo>
                  <a:cubicBezTo>
                    <a:pt x="0" y="37"/>
                    <a:pt x="134" y="337"/>
                    <a:pt x="401" y="671"/>
                  </a:cubicBezTo>
                  <a:cubicBezTo>
                    <a:pt x="619" y="983"/>
                    <a:pt x="838" y="1208"/>
                    <a:pt x="892" y="1208"/>
                  </a:cubicBezTo>
                  <a:cubicBezTo>
                    <a:pt x="896" y="1208"/>
                    <a:pt x="899" y="1207"/>
                    <a:pt x="901" y="1205"/>
                  </a:cubicBezTo>
                  <a:cubicBezTo>
                    <a:pt x="934" y="1171"/>
                    <a:pt x="801" y="871"/>
                    <a:pt x="568" y="537"/>
                  </a:cubicBezTo>
                  <a:cubicBezTo>
                    <a:pt x="349" y="225"/>
                    <a:pt x="130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3241;p76">
              <a:extLst>
                <a:ext uri="{FF2B5EF4-FFF2-40B4-BE49-F238E27FC236}">
                  <a16:creationId xmlns:a16="http://schemas.microsoft.com/office/drawing/2014/main" id="{7DFFE869-9687-2540-BDDD-A8C233D09E71}"/>
                </a:ext>
              </a:extLst>
            </p:cNvPr>
            <p:cNvSpPr/>
            <p:nvPr/>
          </p:nvSpPr>
          <p:spPr>
            <a:xfrm>
              <a:off x="5812650" y="2012625"/>
              <a:ext cx="24225" cy="26050"/>
            </a:xfrm>
            <a:custGeom>
              <a:avLst/>
              <a:gdLst/>
              <a:ahLst/>
              <a:cxnLst/>
              <a:rect l="l" t="t" r="r" b="b"/>
              <a:pathLst>
                <a:path w="969" h="1042" extrusionOk="0">
                  <a:moveTo>
                    <a:pt x="924" y="1"/>
                  </a:moveTo>
                  <a:cubicBezTo>
                    <a:pt x="867" y="1"/>
                    <a:pt x="648" y="191"/>
                    <a:pt x="401" y="438"/>
                  </a:cubicBezTo>
                  <a:cubicBezTo>
                    <a:pt x="167" y="738"/>
                    <a:pt x="1" y="1005"/>
                    <a:pt x="34" y="1038"/>
                  </a:cubicBezTo>
                  <a:cubicBezTo>
                    <a:pt x="39" y="1041"/>
                    <a:pt x="45" y="1042"/>
                    <a:pt x="51" y="1042"/>
                  </a:cubicBezTo>
                  <a:cubicBezTo>
                    <a:pt x="135" y="1042"/>
                    <a:pt x="351" y="852"/>
                    <a:pt x="568" y="605"/>
                  </a:cubicBezTo>
                  <a:cubicBezTo>
                    <a:pt x="835" y="304"/>
                    <a:pt x="968" y="38"/>
                    <a:pt x="935" y="4"/>
                  </a:cubicBezTo>
                  <a:cubicBezTo>
                    <a:pt x="932" y="2"/>
                    <a:pt x="929" y="1"/>
                    <a:pt x="9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3242;p76">
              <a:extLst>
                <a:ext uri="{FF2B5EF4-FFF2-40B4-BE49-F238E27FC236}">
                  <a16:creationId xmlns:a16="http://schemas.microsoft.com/office/drawing/2014/main" id="{587EE376-DE1F-4A48-94B1-765A4664B36A}"/>
                </a:ext>
              </a:extLst>
            </p:cNvPr>
            <p:cNvSpPr/>
            <p:nvPr/>
          </p:nvSpPr>
          <p:spPr>
            <a:xfrm>
              <a:off x="5745100" y="2019250"/>
              <a:ext cx="23375" cy="21150"/>
            </a:xfrm>
            <a:custGeom>
              <a:avLst/>
              <a:gdLst/>
              <a:ahLst/>
              <a:cxnLst/>
              <a:rect l="l" t="t" r="r" b="b"/>
              <a:pathLst>
                <a:path w="935" h="846" extrusionOk="0">
                  <a:moveTo>
                    <a:pt x="50" y="1"/>
                  </a:moveTo>
                  <a:cubicBezTo>
                    <a:pt x="43" y="1"/>
                    <a:pt x="38" y="3"/>
                    <a:pt x="34" y="6"/>
                  </a:cubicBezTo>
                  <a:cubicBezTo>
                    <a:pt x="1" y="73"/>
                    <a:pt x="134" y="273"/>
                    <a:pt x="368" y="506"/>
                  </a:cubicBezTo>
                  <a:cubicBezTo>
                    <a:pt x="577" y="716"/>
                    <a:pt x="787" y="845"/>
                    <a:pt x="852" y="845"/>
                  </a:cubicBezTo>
                  <a:cubicBezTo>
                    <a:pt x="859" y="845"/>
                    <a:pt x="865" y="843"/>
                    <a:pt x="868" y="840"/>
                  </a:cubicBezTo>
                  <a:cubicBezTo>
                    <a:pt x="935" y="807"/>
                    <a:pt x="768" y="573"/>
                    <a:pt x="534" y="340"/>
                  </a:cubicBezTo>
                  <a:cubicBezTo>
                    <a:pt x="325" y="130"/>
                    <a:pt x="115" y="1"/>
                    <a:pt x="5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3243;p76">
              <a:extLst>
                <a:ext uri="{FF2B5EF4-FFF2-40B4-BE49-F238E27FC236}">
                  <a16:creationId xmlns:a16="http://schemas.microsoft.com/office/drawing/2014/main" id="{B2F26CF7-84A3-2C44-B290-C832FF453A2B}"/>
                </a:ext>
              </a:extLst>
            </p:cNvPr>
            <p:cNvSpPr/>
            <p:nvPr/>
          </p:nvSpPr>
          <p:spPr>
            <a:xfrm>
              <a:off x="5742600" y="2087700"/>
              <a:ext cx="23375" cy="26775"/>
            </a:xfrm>
            <a:custGeom>
              <a:avLst/>
              <a:gdLst/>
              <a:ahLst/>
              <a:cxnLst/>
              <a:rect l="l" t="t" r="r" b="b"/>
              <a:pathLst>
                <a:path w="935" h="1071" extrusionOk="0">
                  <a:moveTo>
                    <a:pt x="859" y="0"/>
                  </a:moveTo>
                  <a:cubicBezTo>
                    <a:pt x="805" y="0"/>
                    <a:pt x="586" y="223"/>
                    <a:pt x="368" y="504"/>
                  </a:cubicBezTo>
                  <a:cubicBezTo>
                    <a:pt x="167" y="771"/>
                    <a:pt x="1" y="1071"/>
                    <a:pt x="67" y="1071"/>
                  </a:cubicBezTo>
                  <a:cubicBezTo>
                    <a:pt x="134" y="1071"/>
                    <a:pt x="334" y="904"/>
                    <a:pt x="568" y="604"/>
                  </a:cubicBezTo>
                  <a:cubicBezTo>
                    <a:pt x="768" y="304"/>
                    <a:pt x="935" y="70"/>
                    <a:pt x="868" y="3"/>
                  </a:cubicBezTo>
                  <a:cubicBezTo>
                    <a:pt x="866" y="1"/>
                    <a:pt x="863" y="0"/>
                    <a:pt x="8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3244;p76">
              <a:extLst>
                <a:ext uri="{FF2B5EF4-FFF2-40B4-BE49-F238E27FC236}">
                  <a16:creationId xmlns:a16="http://schemas.microsoft.com/office/drawing/2014/main" id="{8FC4BFAA-D6CB-3241-8A7D-E6E73A628750}"/>
                </a:ext>
              </a:extLst>
            </p:cNvPr>
            <p:cNvSpPr/>
            <p:nvPr/>
          </p:nvSpPr>
          <p:spPr>
            <a:xfrm>
              <a:off x="1763925" y="3927950"/>
              <a:ext cx="60900" cy="6475"/>
            </a:xfrm>
            <a:custGeom>
              <a:avLst/>
              <a:gdLst/>
              <a:ahLst/>
              <a:cxnLst/>
              <a:rect l="l" t="t" r="r" b="b"/>
              <a:pathLst>
                <a:path w="2436" h="259" extrusionOk="0">
                  <a:moveTo>
                    <a:pt x="947" y="1"/>
                  </a:moveTo>
                  <a:cubicBezTo>
                    <a:pt x="632" y="1"/>
                    <a:pt x="307" y="44"/>
                    <a:pt x="1" y="146"/>
                  </a:cubicBezTo>
                  <a:cubicBezTo>
                    <a:pt x="301" y="221"/>
                    <a:pt x="601" y="259"/>
                    <a:pt x="915" y="259"/>
                  </a:cubicBezTo>
                  <a:cubicBezTo>
                    <a:pt x="1020" y="259"/>
                    <a:pt x="1127" y="255"/>
                    <a:pt x="1235" y="246"/>
                  </a:cubicBezTo>
                  <a:cubicBezTo>
                    <a:pt x="1335" y="255"/>
                    <a:pt x="1435" y="259"/>
                    <a:pt x="1535" y="259"/>
                  </a:cubicBezTo>
                  <a:cubicBezTo>
                    <a:pt x="1835" y="259"/>
                    <a:pt x="2136" y="221"/>
                    <a:pt x="2436" y="146"/>
                  </a:cubicBezTo>
                  <a:cubicBezTo>
                    <a:pt x="2130" y="44"/>
                    <a:pt x="1824" y="1"/>
                    <a:pt x="1518" y="1"/>
                  </a:cubicBezTo>
                  <a:cubicBezTo>
                    <a:pt x="1424" y="1"/>
                    <a:pt x="1329" y="5"/>
                    <a:pt x="1235" y="13"/>
                  </a:cubicBezTo>
                  <a:cubicBezTo>
                    <a:pt x="1140" y="5"/>
                    <a:pt x="1044" y="1"/>
                    <a:pt x="9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3245;p76">
              <a:extLst>
                <a:ext uri="{FF2B5EF4-FFF2-40B4-BE49-F238E27FC236}">
                  <a16:creationId xmlns:a16="http://schemas.microsoft.com/office/drawing/2014/main" id="{ACEC1CC1-19A6-4540-B264-AB3594C84AF8}"/>
                </a:ext>
              </a:extLst>
            </p:cNvPr>
            <p:cNvSpPr/>
            <p:nvPr/>
          </p:nvSpPr>
          <p:spPr>
            <a:xfrm>
              <a:off x="1853150" y="3835700"/>
              <a:ext cx="6700" cy="71725"/>
            </a:xfrm>
            <a:custGeom>
              <a:avLst/>
              <a:gdLst/>
              <a:ahLst/>
              <a:cxnLst/>
              <a:rect l="l" t="t" r="r" b="b"/>
              <a:pathLst>
                <a:path w="268" h="2869" extrusionOk="0">
                  <a:moveTo>
                    <a:pt x="134" y="0"/>
                  </a:moveTo>
                  <a:cubicBezTo>
                    <a:pt x="1" y="934"/>
                    <a:pt x="1" y="1901"/>
                    <a:pt x="134" y="2869"/>
                  </a:cubicBezTo>
                  <a:cubicBezTo>
                    <a:pt x="268" y="1901"/>
                    <a:pt x="268" y="934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3246;p76">
              <a:extLst>
                <a:ext uri="{FF2B5EF4-FFF2-40B4-BE49-F238E27FC236}">
                  <a16:creationId xmlns:a16="http://schemas.microsoft.com/office/drawing/2014/main" id="{CD54FC13-E5C8-4544-B725-108AD4924A3A}"/>
                </a:ext>
              </a:extLst>
            </p:cNvPr>
            <p:cNvSpPr/>
            <p:nvPr/>
          </p:nvSpPr>
          <p:spPr>
            <a:xfrm>
              <a:off x="1890700" y="3926275"/>
              <a:ext cx="60050" cy="5650"/>
            </a:xfrm>
            <a:custGeom>
              <a:avLst/>
              <a:gdLst/>
              <a:ahLst/>
              <a:cxnLst/>
              <a:rect l="l" t="t" r="r" b="b"/>
              <a:pathLst>
                <a:path w="2402" h="226" extrusionOk="0">
                  <a:moveTo>
                    <a:pt x="901" y="0"/>
                  </a:moveTo>
                  <a:cubicBezTo>
                    <a:pt x="600" y="0"/>
                    <a:pt x="300" y="38"/>
                    <a:pt x="0" y="113"/>
                  </a:cubicBezTo>
                  <a:cubicBezTo>
                    <a:pt x="275" y="188"/>
                    <a:pt x="588" y="226"/>
                    <a:pt x="896" y="226"/>
                  </a:cubicBezTo>
                  <a:cubicBezTo>
                    <a:pt x="999" y="226"/>
                    <a:pt x="1101" y="221"/>
                    <a:pt x="1201" y="213"/>
                  </a:cubicBezTo>
                  <a:cubicBezTo>
                    <a:pt x="1301" y="221"/>
                    <a:pt x="1401" y="226"/>
                    <a:pt x="1501" y="226"/>
                  </a:cubicBezTo>
                  <a:cubicBezTo>
                    <a:pt x="1801" y="226"/>
                    <a:pt x="2102" y="188"/>
                    <a:pt x="2402" y="113"/>
                  </a:cubicBezTo>
                  <a:cubicBezTo>
                    <a:pt x="2102" y="38"/>
                    <a:pt x="1801" y="0"/>
                    <a:pt x="1501" y="0"/>
                  </a:cubicBezTo>
                  <a:cubicBezTo>
                    <a:pt x="1401" y="0"/>
                    <a:pt x="1301" y="5"/>
                    <a:pt x="1201" y="13"/>
                  </a:cubicBezTo>
                  <a:cubicBezTo>
                    <a:pt x="1101" y="5"/>
                    <a:pt x="10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3247;p76">
              <a:extLst>
                <a:ext uri="{FF2B5EF4-FFF2-40B4-BE49-F238E27FC236}">
                  <a16:creationId xmlns:a16="http://schemas.microsoft.com/office/drawing/2014/main" id="{51736B77-691B-3D40-9571-2121159CD7B2}"/>
                </a:ext>
              </a:extLst>
            </p:cNvPr>
            <p:cNvSpPr/>
            <p:nvPr/>
          </p:nvSpPr>
          <p:spPr>
            <a:xfrm>
              <a:off x="1854825" y="3953275"/>
              <a:ext cx="7525" cy="71750"/>
            </a:xfrm>
            <a:custGeom>
              <a:avLst/>
              <a:gdLst/>
              <a:ahLst/>
              <a:cxnLst/>
              <a:rect l="l" t="t" r="r" b="b"/>
              <a:pathLst>
                <a:path w="301" h="2870" extrusionOk="0">
                  <a:moveTo>
                    <a:pt x="134" y="0"/>
                  </a:moveTo>
                  <a:cubicBezTo>
                    <a:pt x="1" y="968"/>
                    <a:pt x="1" y="1902"/>
                    <a:pt x="134" y="2869"/>
                  </a:cubicBezTo>
                  <a:cubicBezTo>
                    <a:pt x="301" y="1902"/>
                    <a:pt x="301" y="968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3248;p76">
              <a:extLst>
                <a:ext uri="{FF2B5EF4-FFF2-40B4-BE49-F238E27FC236}">
                  <a16:creationId xmlns:a16="http://schemas.microsoft.com/office/drawing/2014/main" id="{D7C5923B-F727-A945-A68D-8DEB18181DAA}"/>
                </a:ext>
              </a:extLst>
            </p:cNvPr>
            <p:cNvSpPr/>
            <p:nvPr/>
          </p:nvSpPr>
          <p:spPr>
            <a:xfrm>
              <a:off x="1884850" y="3953850"/>
              <a:ext cx="23375" cy="30375"/>
            </a:xfrm>
            <a:custGeom>
              <a:avLst/>
              <a:gdLst/>
              <a:ahLst/>
              <a:cxnLst/>
              <a:rect l="l" t="t" r="r" b="b"/>
              <a:pathLst>
                <a:path w="935" h="1215" extrusionOk="0">
                  <a:moveTo>
                    <a:pt x="60" y="0"/>
                  </a:moveTo>
                  <a:cubicBezTo>
                    <a:pt x="50" y="0"/>
                    <a:pt x="41" y="4"/>
                    <a:pt x="34" y="11"/>
                  </a:cubicBezTo>
                  <a:cubicBezTo>
                    <a:pt x="1" y="44"/>
                    <a:pt x="134" y="311"/>
                    <a:pt x="367" y="645"/>
                  </a:cubicBezTo>
                  <a:cubicBezTo>
                    <a:pt x="588" y="959"/>
                    <a:pt x="808" y="1214"/>
                    <a:pt x="888" y="1214"/>
                  </a:cubicBezTo>
                  <a:cubicBezTo>
                    <a:pt x="893" y="1214"/>
                    <a:pt x="897" y="1213"/>
                    <a:pt x="901" y="1212"/>
                  </a:cubicBezTo>
                  <a:cubicBezTo>
                    <a:pt x="935" y="1145"/>
                    <a:pt x="801" y="878"/>
                    <a:pt x="568" y="544"/>
                  </a:cubicBezTo>
                  <a:cubicBezTo>
                    <a:pt x="358" y="246"/>
                    <a:pt x="149" y="0"/>
                    <a:pt x="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3249;p76">
              <a:extLst>
                <a:ext uri="{FF2B5EF4-FFF2-40B4-BE49-F238E27FC236}">
                  <a16:creationId xmlns:a16="http://schemas.microsoft.com/office/drawing/2014/main" id="{4601284E-6289-7543-BE05-3F96C30DD6EB}"/>
                </a:ext>
              </a:extLst>
            </p:cNvPr>
            <p:cNvSpPr/>
            <p:nvPr/>
          </p:nvSpPr>
          <p:spPr>
            <a:xfrm>
              <a:off x="1880675" y="3874800"/>
              <a:ext cx="25050" cy="26875"/>
            </a:xfrm>
            <a:custGeom>
              <a:avLst/>
              <a:gdLst/>
              <a:ahLst/>
              <a:cxnLst/>
              <a:rect l="l" t="t" r="r" b="b"/>
              <a:pathLst>
                <a:path w="1002" h="1075" extrusionOk="0">
                  <a:moveTo>
                    <a:pt x="924" y="0"/>
                  </a:moveTo>
                  <a:cubicBezTo>
                    <a:pt x="867" y="0"/>
                    <a:pt x="651" y="192"/>
                    <a:pt x="434" y="471"/>
                  </a:cubicBezTo>
                  <a:cubicBezTo>
                    <a:pt x="168" y="771"/>
                    <a:pt x="1" y="1038"/>
                    <a:pt x="67" y="1071"/>
                  </a:cubicBezTo>
                  <a:cubicBezTo>
                    <a:pt x="70" y="1074"/>
                    <a:pt x="73" y="1075"/>
                    <a:pt x="78" y="1075"/>
                  </a:cubicBezTo>
                  <a:cubicBezTo>
                    <a:pt x="135" y="1075"/>
                    <a:pt x="354" y="883"/>
                    <a:pt x="601" y="604"/>
                  </a:cubicBezTo>
                  <a:cubicBezTo>
                    <a:pt x="835" y="304"/>
                    <a:pt x="1001" y="71"/>
                    <a:pt x="935" y="4"/>
                  </a:cubicBezTo>
                  <a:cubicBezTo>
                    <a:pt x="932" y="1"/>
                    <a:pt x="929" y="0"/>
                    <a:pt x="9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3250;p76">
              <a:extLst>
                <a:ext uri="{FF2B5EF4-FFF2-40B4-BE49-F238E27FC236}">
                  <a16:creationId xmlns:a16="http://schemas.microsoft.com/office/drawing/2014/main" id="{F3246428-94D0-9E47-82E0-1AA332429B56}"/>
                </a:ext>
              </a:extLst>
            </p:cNvPr>
            <p:cNvSpPr/>
            <p:nvPr/>
          </p:nvSpPr>
          <p:spPr>
            <a:xfrm>
              <a:off x="1813125" y="3882025"/>
              <a:ext cx="23375" cy="21350"/>
            </a:xfrm>
            <a:custGeom>
              <a:avLst/>
              <a:gdLst/>
              <a:ahLst/>
              <a:cxnLst/>
              <a:rect l="l" t="t" r="r" b="b"/>
              <a:pathLst>
                <a:path w="935" h="854" extrusionOk="0">
                  <a:moveTo>
                    <a:pt x="73" y="0"/>
                  </a:moveTo>
                  <a:cubicBezTo>
                    <a:pt x="57" y="0"/>
                    <a:pt x="44" y="5"/>
                    <a:pt x="34" y="15"/>
                  </a:cubicBezTo>
                  <a:cubicBezTo>
                    <a:pt x="1" y="48"/>
                    <a:pt x="168" y="282"/>
                    <a:pt x="401" y="515"/>
                  </a:cubicBezTo>
                  <a:cubicBezTo>
                    <a:pt x="614" y="698"/>
                    <a:pt x="800" y="853"/>
                    <a:pt x="881" y="853"/>
                  </a:cubicBezTo>
                  <a:cubicBezTo>
                    <a:pt x="889" y="853"/>
                    <a:pt x="896" y="852"/>
                    <a:pt x="901" y="849"/>
                  </a:cubicBezTo>
                  <a:cubicBezTo>
                    <a:pt x="935" y="782"/>
                    <a:pt x="768" y="582"/>
                    <a:pt x="535" y="349"/>
                  </a:cubicBezTo>
                  <a:cubicBezTo>
                    <a:pt x="336" y="150"/>
                    <a:pt x="162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3251;p76">
              <a:extLst>
                <a:ext uri="{FF2B5EF4-FFF2-40B4-BE49-F238E27FC236}">
                  <a16:creationId xmlns:a16="http://schemas.microsoft.com/office/drawing/2014/main" id="{CA6EF81C-BFA7-E347-AD6A-21F2A492366F}"/>
                </a:ext>
              </a:extLst>
            </p:cNvPr>
            <p:cNvSpPr/>
            <p:nvPr/>
          </p:nvSpPr>
          <p:spPr>
            <a:xfrm>
              <a:off x="1811475" y="3950675"/>
              <a:ext cx="22525" cy="26050"/>
            </a:xfrm>
            <a:custGeom>
              <a:avLst/>
              <a:gdLst/>
              <a:ahLst/>
              <a:cxnLst/>
              <a:rect l="l" t="t" r="r" b="b"/>
              <a:pathLst>
                <a:path w="901" h="1042" extrusionOk="0">
                  <a:moveTo>
                    <a:pt x="824" y="1"/>
                  </a:moveTo>
                  <a:cubicBezTo>
                    <a:pt x="771" y="1"/>
                    <a:pt x="583" y="191"/>
                    <a:pt x="367" y="438"/>
                  </a:cubicBezTo>
                  <a:cubicBezTo>
                    <a:pt x="134" y="738"/>
                    <a:pt x="0" y="1005"/>
                    <a:pt x="33" y="1038"/>
                  </a:cubicBezTo>
                  <a:cubicBezTo>
                    <a:pt x="38" y="1041"/>
                    <a:pt x="44" y="1042"/>
                    <a:pt x="50" y="1042"/>
                  </a:cubicBezTo>
                  <a:cubicBezTo>
                    <a:pt x="130" y="1042"/>
                    <a:pt x="317" y="850"/>
                    <a:pt x="534" y="571"/>
                  </a:cubicBezTo>
                  <a:cubicBezTo>
                    <a:pt x="767" y="305"/>
                    <a:pt x="901" y="38"/>
                    <a:pt x="834" y="4"/>
                  </a:cubicBezTo>
                  <a:cubicBezTo>
                    <a:pt x="832" y="2"/>
                    <a:pt x="828" y="1"/>
                    <a:pt x="8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3252;p76">
              <a:extLst>
                <a:ext uri="{FF2B5EF4-FFF2-40B4-BE49-F238E27FC236}">
                  <a16:creationId xmlns:a16="http://schemas.microsoft.com/office/drawing/2014/main" id="{58F71016-899F-C94C-AE31-7C313D5D4772}"/>
                </a:ext>
              </a:extLst>
            </p:cNvPr>
            <p:cNvSpPr/>
            <p:nvPr/>
          </p:nvSpPr>
          <p:spPr>
            <a:xfrm>
              <a:off x="4864475" y="1476500"/>
              <a:ext cx="80075" cy="79250"/>
            </a:xfrm>
            <a:custGeom>
              <a:avLst/>
              <a:gdLst/>
              <a:ahLst/>
              <a:cxnLst/>
              <a:rect l="l" t="t" r="r" b="b"/>
              <a:pathLst>
                <a:path w="3203" h="3170" extrusionOk="0">
                  <a:moveTo>
                    <a:pt x="1568" y="0"/>
                  </a:moveTo>
                  <a:lnTo>
                    <a:pt x="1435" y="401"/>
                  </a:lnTo>
                  <a:cubicBezTo>
                    <a:pt x="1235" y="868"/>
                    <a:pt x="835" y="1268"/>
                    <a:pt x="368" y="1502"/>
                  </a:cubicBezTo>
                  <a:lnTo>
                    <a:pt x="1" y="1668"/>
                  </a:lnTo>
                  <a:lnTo>
                    <a:pt x="301" y="1768"/>
                  </a:lnTo>
                  <a:cubicBezTo>
                    <a:pt x="801" y="1969"/>
                    <a:pt x="1235" y="2369"/>
                    <a:pt x="1502" y="2869"/>
                  </a:cubicBezTo>
                  <a:lnTo>
                    <a:pt x="1635" y="3169"/>
                  </a:lnTo>
                  <a:lnTo>
                    <a:pt x="1702" y="2936"/>
                  </a:lnTo>
                  <a:cubicBezTo>
                    <a:pt x="1935" y="2402"/>
                    <a:pt x="2369" y="1969"/>
                    <a:pt x="2903" y="1735"/>
                  </a:cubicBezTo>
                  <a:lnTo>
                    <a:pt x="3203" y="1602"/>
                  </a:lnTo>
                  <a:lnTo>
                    <a:pt x="2903" y="1468"/>
                  </a:lnTo>
                  <a:cubicBezTo>
                    <a:pt x="2369" y="1268"/>
                    <a:pt x="1935" y="834"/>
                    <a:pt x="1702" y="301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3253;p76">
              <a:extLst>
                <a:ext uri="{FF2B5EF4-FFF2-40B4-BE49-F238E27FC236}">
                  <a16:creationId xmlns:a16="http://schemas.microsoft.com/office/drawing/2014/main" id="{4493990F-5F53-FC46-9C70-8B0AFBA768EA}"/>
                </a:ext>
              </a:extLst>
            </p:cNvPr>
            <p:cNvSpPr/>
            <p:nvPr/>
          </p:nvSpPr>
          <p:spPr>
            <a:xfrm>
              <a:off x="1756425" y="2458875"/>
              <a:ext cx="75925" cy="74250"/>
            </a:xfrm>
            <a:custGeom>
              <a:avLst/>
              <a:gdLst/>
              <a:ahLst/>
              <a:cxnLst/>
              <a:rect l="l" t="t" r="r" b="b"/>
              <a:pathLst>
                <a:path w="3037" h="2970" extrusionOk="0">
                  <a:moveTo>
                    <a:pt x="1502" y="0"/>
                  </a:moveTo>
                  <a:lnTo>
                    <a:pt x="1335" y="334"/>
                  </a:lnTo>
                  <a:cubicBezTo>
                    <a:pt x="1135" y="801"/>
                    <a:pt x="801" y="1168"/>
                    <a:pt x="334" y="1401"/>
                  </a:cubicBezTo>
                  <a:lnTo>
                    <a:pt x="1" y="1568"/>
                  </a:lnTo>
                  <a:lnTo>
                    <a:pt x="267" y="1668"/>
                  </a:lnTo>
                  <a:cubicBezTo>
                    <a:pt x="768" y="1868"/>
                    <a:pt x="1168" y="2235"/>
                    <a:pt x="1402" y="2702"/>
                  </a:cubicBezTo>
                  <a:lnTo>
                    <a:pt x="1535" y="2969"/>
                  </a:lnTo>
                  <a:lnTo>
                    <a:pt x="1635" y="2769"/>
                  </a:lnTo>
                  <a:cubicBezTo>
                    <a:pt x="1835" y="2269"/>
                    <a:pt x="2235" y="1835"/>
                    <a:pt x="2736" y="1635"/>
                  </a:cubicBezTo>
                  <a:lnTo>
                    <a:pt x="3036" y="1501"/>
                  </a:lnTo>
                  <a:lnTo>
                    <a:pt x="2736" y="1401"/>
                  </a:lnTo>
                  <a:cubicBezTo>
                    <a:pt x="2235" y="1168"/>
                    <a:pt x="1835" y="767"/>
                    <a:pt x="1602" y="267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3254;p76">
              <a:extLst>
                <a:ext uri="{FF2B5EF4-FFF2-40B4-BE49-F238E27FC236}">
                  <a16:creationId xmlns:a16="http://schemas.microsoft.com/office/drawing/2014/main" id="{55AF52ED-0784-5147-B397-1D429A5DA5FE}"/>
                </a:ext>
              </a:extLst>
            </p:cNvPr>
            <p:cNvSpPr/>
            <p:nvPr/>
          </p:nvSpPr>
          <p:spPr>
            <a:xfrm>
              <a:off x="5478250" y="3828175"/>
              <a:ext cx="110100" cy="107600"/>
            </a:xfrm>
            <a:custGeom>
              <a:avLst/>
              <a:gdLst/>
              <a:ahLst/>
              <a:cxnLst/>
              <a:rect l="l" t="t" r="r" b="b"/>
              <a:pathLst>
                <a:path w="4404" h="4304" extrusionOk="0">
                  <a:moveTo>
                    <a:pt x="2169" y="1"/>
                  </a:moveTo>
                  <a:lnTo>
                    <a:pt x="1969" y="535"/>
                  </a:lnTo>
                  <a:cubicBezTo>
                    <a:pt x="1668" y="1202"/>
                    <a:pt x="1168" y="1735"/>
                    <a:pt x="534" y="2036"/>
                  </a:cubicBezTo>
                  <a:lnTo>
                    <a:pt x="0" y="2302"/>
                  </a:lnTo>
                  <a:lnTo>
                    <a:pt x="401" y="2436"/>
                  </a:lnTo>
                  <a:cubicBezTo>
                    <a:pt x="1135" y="2703"/>
                    <a:pt x="1702" y="3236"/>
                    <a:pt x="2035" y="3937"/>
                  </a:cubicBezTo>
                  <a:lnTo>
                    <a:pt x="2235" y="4304"/>
                  </a:lnTo>
                  <a:lnTo>
                    <a:pt x="2369" y="4004"/>
                  </a:lnTo>
                  <a:cubicBezTo>
                    <a:pt x="2636" y="3270"/>
                    <a:pt x="3236" y="2669"/>
                    <a:pt x="3970" y="2369"/>
                  </a:cubicBezTo>
                  <a:lnTo>
                    <a:pt x="4404" y="2169"/>
                  </a:lnTo>
                  <a:lnTo>
                    <a:pt x="3937" y="2002"/>
                  </a:lnTo>
                  <a:cubicBezTo>
                    <a:pt x="3236" y="1702"/>
                    <a:pt x="2636" y="1135"/>
                    <a:pt x="2335" y="401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3255;p76">
              <a:extLst>
                <a:ext uri="{FF2B5EF4-FFF2-40B4-BE49-F238E27FC236}">
                  <a16:creationId xmlns:a16="http://schemas.microsoft.com/office/drawing/2014/main" id="{EC6121E1-55FB-234F-98A9-EE3DE70009F1}"/>
                </a:ext>
              </a:extLst>
            </p:cNvPr>
            <p:cNvSpPr/>
            <p:nvPr/>
          </p:nvSpPr>
          <p:spPr>
            <a:xfrm>
              <a:off x="4839450" y="781000"/>
              <a:ext cx="120125" cy="5650"/>
            </a:xfrm>
            <a:custGeom>
              <a:avLst/>
              <a:gdLst/>
              <a:ahLst/>
              <a:cxnLst/>
              <a:rect l="l" t="t" r="r" b="b"/>
              <a:pathLst>
                <a:path w="4805" h="226" extrusionOk="0">
                  <a:moveTo>
                    <a:pt x="2403" y="1"/>
                  </a:moveTo>
                  <a:cubicBezTo>
                    <a:pt x="1602" y="1"/>
                    <a:pt x="801" y="34"/>
                    <a:pt x="1" y="101"/>
                  </a:cubicBezTo>
                  <a:cubicBezTo>
                    <a:pt x="801" y="184"/>
                    <a:pt x="1602" y="226"/>
                    <a:pt x="2403" y="226"/>
                  </a:cubicBezTo>
                  <a:cubicBezTo>
                    <a:pt x="3203" y="226"/>
                    <a:pt x="4004" y="184"/>
                    <a:pt x="4804" y="101"/>
                  </a:cubicBezTo>
                  <a:cubicBezTo>
                    <a:pt x="4004" y="34"/>
                    <a:pt x="3203" y="1"/>
                    <a:pt x="24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3256;p76">
              <a:extLst>
                <a:ext uri="{FF2B5EF4-FFF2-40B4-BE49-F238E27FC236}">
                  <a16:creationId xmlns:a16="http://schemas.microsoft.com/office/drawing/2014/main" id="{07DE6772-ED84-3945-9B53-96B39CC73900}"/>
                </a:ext>
              </a:extLst>
            </p:cNvPr>
            <p:cNvSpPr/>
            <p:nvPr/>
          </p:nvSpPr>
          <p:spPr>
            <a:xfrm>
              <a:off x="5019600" y="620875"/>
              <a:ext cx="6675" cy="121800"/>
            </a:xfrm>
            <a:custGeom>
              <a:avLst/>
              <a:gdLst/>
              <a:ahLst/>
              <a:cxnLst/>
              <a:rect l="l" t="t" r="r" b="b"/>
              <a:pathLst>
                <a:path w="267" h="4872" extrusionOk="0">
                  <a:moveTo>
                    <a:pt x="133" y="1"/>
                  </a:moveTo>
                  <a:cubicBezTo>
                    <a:pt x="33" y="802"/>
                    <a:pt x="0" y="1635"/>
                    <a:pt x="33" y="2436"/>
                  </a:cubicBezTo>
                  <a:cubicBezTo>
                    <a:pt x="0" y="3237"/>
                    <a:pt x="33" y="4071"/>
                    <a:pt x="133" y="4871"/>
                  </a:cubicBezTo>
                  <a:cubicBezTo>
                    <a:pt x="234" y="4071"/>
                    <a:pt x="267" y="3237"/>
                    <a:pt x="234" y="2436"/>
                  </a:cubicBezTo>
                  <a:cubicBezTo>
                    <a:pt x="267" y="1635"/>
                    <a:pt x="234" y="802"/>
                    <a:pt x="1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3257;p76">
              <a:extLst>
                <a:ext uri="{FF2B5EF4-FFF2-40B4-BE49-F238E27FC236}">
                  <a16:creationId xmlns:a16="http://schemas.microsoft.com/office/drawing/2014/main" id="{7E7192AF-3126-4046-A066-0007882AA3C7}"/>
                </a:ext>
              </a:extLst>
            </p:cNvPr>
            <p:cNvSpPr/>
            <p:nvPr/>
          </p:nvSpPr>
          <p:spPr>
            <a:xfrm>
              <a:off x="5090475" y="777675"/>
              <a:ext cx="120100" cy="5025"/>
            </a:xfrm>
            <a:custGeom>
              <a:avLst/>
              <a:gdLst/>
              <a:ahLst/>
              <a:cxnLst/>
              <a:rect l="l" t="t" r="r" b="b"/>
              <a:pathLst>
                <a:path w="4804" h="201" extrusionOk="0">
                  <a:moveTo>
                    <a:pt x="2402" y="0"/>
                  </a:moveTo>
                  <a:cubicBezTo>
                    <a:pt x="1602" y="0"/>
                    <a:pt x="801" y="33"/>
                    <a:pt x="0" y="100"/>
                  </a:cubicBezTo>
                  <a:cubicBezTo>
                    <a:pt x="801" y="167"/>
                    <a:pt x="1602" y="200"/>
                    <a:pt x="2402" y="200"/>
                  </a:cubicBezTo>
                  <a:cubicBezTo>
                    <a:pt x="3203" y="200"/>
                    <a:pt x="4003" y="167"/>
                    <a:pt x="4804" y="100"/>
                  </a:cubicBezTo>
                  <a:cubicBezTo>
                    <a:pt x="4003" y="33"/>
                    <a:pt x="3203" y="0"/>
                    <a:pt x="24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3258;p76">
              <a:extLst>
                <a:ext uri="{FF2B5EF4-FFF2-40B4-BE49-F238E27FC236}">
                  <a16:creationId xmlns:a16="http://schemas.microsoft.com/office/drawing/2014/main" id="{B9A8B522-6874-6546-BCB1-A0F0EBFEE031}"/>
                </a:ext>
              </a:extLst>
            </p:cNvPr>
            <p:cNvSpPr/>
            <p:nvPr/>
          </p:nvSpPr>
          <p:spPr>
            <a:xfrm>
              <a:off x="5022925" y="821025"/>
              <a:ext cx="7525" cy="121775"/>
            </a:xfrm>
            <a:custGeom>
              <a:avLst/>
              <a:gdLst/>
              <a:ahLst/>
              <a:cxnLst/>
              <a:rect l="l" t="t" r="r" b="b"/>
              <a:pathLst>
                <a:path w="301" h="4871" extrusionOk="0">
                  <a:moveTo>
                    <a:pt x="167" y="1"/>
                  </a:moveTo>
                  <a:cubicBezTo>
                    <a:pt x="67" y="801"/>
                    <a:pt x="0" y="1635"/>
                    <a:pt x="67" y="2436"/>
                  </a:cubicBezTo>
                  <a:cubicBezTo>
                    <a:pt x="34" y="3236"/>
                    <a:pt x="67" y="4070"/>
                    <a:pt x="167" y="4871"/>
                  </a:cubicBezTo>
                  <a:cubicBezTo>
                    <a:pt x="267" y="4070"/>
                    <a:pt x="301" y="3236"/>
                    <a:pt x="267" y="2436"/>
                  </a:cubicBezTo>
                  <a:cubicBezTo>
                    <a:pt x="301" y="1635"/>
                    <a:pt x="267" y="801"/>
                    <a:pt x="1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3259;p76">
              <a:extLst>
                <a:ext uri="{FF2B5EF4-FFF2-40B4-BE49-F238E27FC236}">
                  <a16:creationId xmlns:a16="http://schemas.microsoft.com/office/drawing/2014/main" id="{3295A86A-AD6C-9D46-9307-6B81B5BFEC95}"/>
                </a:ext>
              </a:extLst>
            </p:cNvPr>
            <p:cNvSpPr/>
            <p:nvPr/>
          </p:nvSpPr>
          <p:spPr>
            <a:xfrm>
              <a:off x="5081300" y="821875"/>
              <a:ext cx="42550" cy="50875"/>
            </a:xfrm>
            <a:custGeom>
              <a:avLst/>
              <a:gdLst/>
              <a:ahLst/>
              <a:cxnLst/>
              <a:rect l="l" t="t" r="r" b="b"/>
              <a:pathLst>
                <a:path w="1702" h="2035" extrusionOk="0">
                  <a:moveTo>
                    <a:pt x="0" y="0"/>
                  </a:moveTo>
                  <a:cubicBezTo>
                    <a:pt x="201" y="400"/>
                    <a:pt x="434" y="767"/>
                    <a:pt x="768" y="1101"/>
                  </a:cubicBezTo>
                  <a:cubicBezTo>
                    <a:pt x="1001" y="1468"/>
                    <a:pt x="1335" y="1768"/>
                    <a:pt x="1702" y="2035"/>
                  </a:cubicBezTo>
                  <a:cubicBezTo>
                    <a:pt x="1502" y="1635"/>
                    <a:pt x="1235" y="1268"/>
                    <a:pt x="934" y="934"/>
                  </a:cubicBezTo>
                  <a:cubicBezTo>
                    <a:pt x="668" y="567"/>
                    <a:pt x="367" y="267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3260;p76">
              <a:extLst>
                <a:ext uri="{FF2B5EF4-FFF2-40B4-BE49-F238E27FC236}">
                  <a16:creationId xmlns:a16="http://schemas.microsoft.com/office/drawing/2014/main" id="{F8122CB9-F59B-5943-8F87-0FBF7025871F}"/>
                </a:ext>
              </a:extLst>
            </p:cNvPr>
            <p:cNvSpPr/>
            <p:nvPr/>
          </p:nvSpPr>
          <p:spPr>
            <a:xfrm>
              <a:off x="5073800" y="688425"/>
              <a:ext cx="44225" cy="45075"/>
            </a:xfrm>
            <a:custGeom>
              <a:avLst/>
              <a:gdLst/>
              <a:ahLst/>
              <a:cxnLst/>
              <a:rect l="l" t="t" r="r" b="b"/>
              <a:pathLst>
                <a:path w="1769" h="1803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401" y="201"/>
                    <a:pt x="1068" y="501"/>
                    <a:pt x="801" y="835"/>
                  </a:cubicBezTo>
                  <a:cubicBezTo>
                    <a:pt x="501" y="1102"/>
                    <a:pt x="200" y="1435"/>
                    <a:pt x="0" y="1802"/>
                  </a:cubicBezTo>
                  <a:cubicBezTo>
                    <a:pt x="367" y="1569"/>
                    <a:pt x="701" y="1302"/>
                    <a:pt x="968" y="968"/>
                  </a:cubicBezTo>
                  <a:cubicBezTo>
                    <a:pt x="1301" y="701"/>
                    <a:pt x="1568" y="368"/>
                    <a:pt x="1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3261;p76">
              <a:extLst>
                <a:ext uri="{FF2B5EF4-FFF2-40B4-BE49-F238E27FC236}">
                  <a16:creationId xmlns:a16="http://schemas.microsoft.com/office/drawing/2014/main" id="{7DE9CE04-663E-8941-950C-634C1A8B18FF}"/>
                </a:ext>
              </a:extLst>
            </p:cNvPr>
            <p:cNvSpPr/>
            <p:nvPr/>
          </p:nvSpPr>
          <p:spPr>
            <a:xfrm>
              <a:off x="4937875" y="700050"/>
              <a:ext cx="44200" cy="35100"/>
            </a:xfrm>
            <a:custGeom>
              <a:avLst/>
              <a:gdLst/>
              <a:ahLst/>
              <a:cxnLst/>
              <a:rect l="l" t="t" r="r" b="b"/>
              <a:pathLst>
                <a:path w="1768" h="1404" extrusionOk="0">
                  <a:moveTo>
                    <a:pt x="43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0" y="70"/>
                    <a:pt x="334" y="403"/>
                    <a:pt x="801" y="803"/>
                  </a:cubicBezTo>
                  <a:cubicBezTo>
                    <a:pt x="1067" y="1070"/>
                    <a:pt x="1368" y="1270"/>
                    <a:pt x="1735" y="1404"/>
                  </a:cubicBezTo>
                  <a:cubicBezTo>
                    <a:pt x="1768" y="1371"/>
                    <a:pt x="1401" y="1004"/>
                    <a:pt x="934" y="637"/>
                  </a:cubicBezTo>
                  <a:cubicBezTo>
                    <a:pt x="525" y="259"/>
                    <a:pt x="116" y="0"/>
                    <a:pt x="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3262;p76">
              <a:extLst>
                <a:ext uri="{FF2B5EF4-FFF2-40B4-BE49-F238E27FC236}">
                  <a16:creationId xmlns:a16="http://schemas.microsoft.com/office/drawing/2014/main" id="{1365FC10-88A9-714D-8624-CCAC1D647203}"/>
                </a:ext>
              </a:extLst>
            </p:cNvPr>
            <p:cNvSpPr/>
            <p:nvPr/>
          </p:nvSpPr>
          <p:spPr>
            <a:xfrm>
              <a:off x="4935350" y="816850"/>
              <a:ext cx="40075" cy="44225"/>
            </a:xfrm>
            <a:custGeom>
              <a:avLst/>
              <a:gdLst/>
              <a:ahLst/>
              <a:cxnLst/>
              <a:rect l="l" t="t" r="r" b="b"/>
              <a:pathLst>
                <a:path w="1603" h="1769" extrusionOk="0">
                  <a:moveTo>
                    <a:pt x="1602" y="1"/>
                  </a:moveTo>
                  <a:lnTo>
                    <a:pt x="1602" y="1"/>
                  </a:lnTo>
                  <a:cubicBezTo>
                    <a:pt x="1269" y="201"/>
                    <a:pt x="968" y="468"/>
                    <a:pt x="735" y="801"/>
                  </a:cubicBezTo>
                  <a:cubicBezTo>
                    <a:pt x="435" y="1068"/>
                    <a:pt x="168" y="1402"/>
                    <a:pt x="1" y="1769"/>
                  </a:cubicBezTo>
                  <a:cubicBezTo>
                    <a:pt x="68" y="1769"/>
                    <a:pt x="435" y="1435"/>
                    <a:pt x="902" y="935"/>
                  </a:cubicBezTo>
                  <a:cubicBezTo>
                    <a:pt x="1168" y="668"/>
                    <a:pt x="1435" y="334"/>
                    <a:pt x="16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3263;p76">
              <a:extLst>
                <a:ext uri="{FF2B5EF4-FFF2-40B4-BE49-F238E27FC236}">
                  <a16:creationId xmlns:a16="http://schemas.microsoft.com/office/drawing/2014/main" id="{8225156B-C597-F949-8B7E-A2B1230CA518}"/>
                </a:ext>
              </a:extLst>
            </p:cNvPr>
            <p:cNvSpPr/>
            <p:nvPr/>
          </p:nvSpPr>
          <p:spPr>
            <a:xfrm>
              <a:off x="1722225" y="1595450"/>
              <a:ext cx="119275" cy="5650"/>
            </a:xfrm>
            <a:custGeom>
              <a:avLst/>
              <a:gdLst/>
              <a:ahLst/>
              <a:cxnLst/>
              <a:rect l="l" t="t" r="r" b="b"/>
              <a:pathLst>
                <a:path w="4771" h="226" extrusionOk="0">
                  <a:moveTo>
                    <a:pt x="1802" y="0"/>
                  </a:moveTo>
                  <a:cubicBezTo>
                    <a:pt x="1202" y="0"/>
                    <a:pt x="601" y="38"/>
                    <a:pt x="1" y="113"/>
                  </a:cubicBezTo>
                  <a:cubicBezTo>
                    <a:pt x="601" y="188"/>
                    <a:pt x="1202" y="225"/>
                    <a:pt x="1802" y="225"/>
                  </a:cubicBezTo>
                  <a:cubicBezTo>
                    <a:pt x="2002" y="225"/>
                    <a:pt x="2202" y="221"/>
                    <a:pt x="2403" y="213"/>
                  </a:cubicBezTo>
                  <a:cubicBezTo>
                    <a:pt x="2603" y="221"/>
                    <a:pt x="2803" y="225"/>
                    <a:pt x="3002" y="225"/>
                  </a:cubicBezTo>
                  <a:cubicBezTo>
                    <a:pt x="3601" y="225"/>
                    <a:pt x="4196" y="188"/>
                    <a:pt x="4771" y="113"/>
                  </a:cubicBezTo>
                  <a:cubicBezTo>
                    <a:pt x="4196" y="38"/>
                    <a:pt x="3601" y="0"/>
                    <a:pt x="3002" y="0"/>
                  </a:cubicBezTo>
                  <a:cubicBezTo>
                    <a:pt x="2803" y="0"/>
                    <a:pt x="2603" y="4"/>
                    <a:pt x="2403" y="13"/>
                  </a:cubicBezTo>
                  <a:cubicBezTo>
                    <a:pt x="2202" y="4"/>
                    <a:pt x="2002" y="0"/>
                    <a:pt x="18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3264;p76">
              <a:extLst>
                <a:ext uri="{FF2B5EF4-FFF2-40B4-BE49-F238E27FC236}">
                  <a16:creationId xmlns:a16="http://schemas.microsoft.com/office/drawing/2014/main" id="{0A7416CD-AAEA-F049-84BB-E76CFA06D4DA}"/>
                </a:ext>
              </a:extLst>
            </p:cNvPr>
            <p:cNvSpPr/>
            <p:nvPr/>
          </p:nvSpPr>
          <p:spPr>
            <a:xfrm>
              <a:off x="1901525" y="1435625"/>
              <a:ext cx="7525" cy="120950"/>
            </a:xfrm>
            <a:custGeom>
              <a:avLst/>
              <a:gdLst/>
              <a:ahLst/>
              <a:cxnLst/>
              <a:rect l="l" t="t" r="r" b="b"/>
              <a:pathLst>
                <a:path w="301" h="4838" extrusionOk="0">
                  <a:moveTo>
                    <a:pt x="134" y="1"/>
                  </a:moveTo>
                  <a:cubicBezTo>
                    <a:pt x="34" y="802"/>
                    <a:pt x="1" y="1602"/>
                    <a:pt x="34" y="2436"/>
                  </a:cubicBezTo>
                  <a:cubicBezTo>
                    <a:pt x="1" y="3237"/>
                    <a:pt x="34" y="4037"/>
                    <a:pt x="134" y="4838"/>
                  </a:cubicBezTo>
                  <a:cubicBezTo>
                    <a:pt x="268" y="4037"/>
                    <a:pt x="301" y="3237"/>
                    <a:pt x="268" y="2436"/>
                  </a:cubicBezTo>
                  <a:cubicBezTo>
                    <a:pt x="301" y="1602"/>
                    <a:pt x="268" y="802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3265;p76">
              <a:extLst>
                <a:ext uri="{FF2B5EF4-FFF2-40B4-BE49-F238E27FC236}">
                  <a16:creationId xmlns:a16="http://schemas.microsoft.com/office/drawing/2014/main" id="{658B2394-0501-AC4C-A967-1590125E6F3D}"/>
                </a:ext>
              </a:extLst>
            </p:cNvPr>
            <p:cNvSpPr/>
            <p:nvPr/>
          </p:nvSpPr>
          <p:spPr>
            <a:xfrm>
              <a:off x="1973250" y="1591275"/>
              <a:ext cx="119275" cy="6000"/>
            </a:xfrm>
            <a:custGeom>
              <a:avLst/>
              <a:gdLst/>
              <a:ahLst/>
              <a:cxnLst/>
              <a:rect l="l" t="t" r="r" b="b"/>
              <a:pathLst>
                <a:path w="4771" h="240" extrusionOk="0">
                  <a:moveTo>
                    <a:pt x="1769" y="0"/>
                  </a:moveTo>
                  <a:cubicBezTo>
                    <a:pt x="1170" y="0"/>
                    <a:pt x="576" y="38"/>
                    <a:pt x="0" y="113"/>
                  </a:cubicBezTo>
                  <a:cubicBezTo>
                    <a:pt x="553" y="185"/>
                    <a:pt x="1124" y="240"/>
                    <a:pt x="1699" y="240"/>
                  </a:cubicBezTo>
                  <a:cubicBezTo>
                    <a:pt x="1922" y="240"/>
                    <a:pt x="2145" y="232"/>
                    <a:pt x="2369" y="213"/>
                  </a:cubicBezTo>
                  <a:cubicBezTo>
                    <a:pt x="2592" y="232"/>
                    <a:pt x="2816" y="240"/>
                    <a:pt x="3039" y="240"/>
                  </a:cubicBezTo>
                  <a:cubicBezTo>
                    <a:pt x="3616" y="240"/>
                    <a:pt x="4193" y="185"/>
                    <a:pt x="4770" y="113"/>
                  </a:cubicBezTo>
                  <a:cubicBezTo>
                    <a:pt x="4170" y="38"/>
                    <a:pt x="3570" y="0"/>
                    <a:pt x="2969" y="0"/>
                  </a:cubicBezTo>
                  <a:cubicBezTo>
                    <a:pt x="2769" y="0"/>
                    <a:pt x="2569" y="4"/>
                    <a:pt x="2369" y="13"/>
                  </a:cubicBezTo>
                  <a:cubicBezTo>
                    <a:pt x="2169" y="4"/>
                    <a:pt x="1968" y="0"/>
                    <a:pt x="1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3266;p76">
              <a:extLst>
                <a:ext uri="{FF2B5EF4-FFF2-40B4-BE49-F238E27FC236}">
                  <a16:creationId xmlns:a16="http://schemas.microsoft.com/office/drawing/2014/main" id="{0BE1012C-2957-D244-AA6F-08D6C0088230}"/>
                </a:ext>
              </a:extLst>
            </p:cNvPr>
            <p:cNvSpPr/>
            <p:nvPr/>
          </p:nvSpPr>
          <p:spPr>
            <a:xfrm>
              <a:off x="1905700" y="1635775"/>
              <a:ext cx="7525" cy="120950"/>
            </a:xfrm>
            <a:custGeom>
              <a:avLst/>
              <a:gdLst/>
              <a:ahLst/>
              <a:cxnLst/>
              <a:rect l="l" t="t" r="r" b="b"/>
              <a:pathLst>
                <a:path w="301" h="4838" extrusionOk="0">
                  <a:moveTo>
                    <a:pt x="167" y="1"/>
                  </a:moveTo>
                  <a:cubicBezTo>
                    <a:pt x="34" y="801"/>
                    <a:pt x="0" y="1602"/>
                    <a:pt x="34" y="2436"/>
                  </a:cubicBezTo>
                  <a:cubicBezTo>
                    <a:pt x="0" y="3236"/>
                    <a:pt x="34" y="4037"/>
                    <a:pt x="167" y="4837"/>
                  </a:cubicBezTo>
                  <a:cubicBezTo>
                    <a:pt x="267" y="4037"/>
                    <a:pt x="301" y="3236"/>
                    <a:pt x="267" y="2436"/>
                  </a:cubicBezTo>
                  <a:cubicBezTo>
                    <a:pt x="301" y="1602"/>
                    <a:pt x="267" y="801"/>
                    <a:pt x="1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3267;p76">
              <a:extLst>
                <a:ext uri="{FF2B5EF4-FFF2-40B4-BE49-F238E27FC236}">
                  <a16:creationId xmlns:a16="http://schemas.microsoft.com/office/drawing/2014/main" id="{4783509F-79D1-6B45-9E4D-E8956307D05D}"/>
                </a:ext>
              </a:extLst>
            </p:cNvPr>
            <p:cNvSpPr/>
            <p:nvPr/>
          </p:nvSpPr>
          <p:spPr>
            <a:xfrm>
              <a:off x="1963250" y="1636625"/>
              <a:ext cx="43375" cy="50875"/>
            </a:xfrm>
            <a:custGeom>
              <a:avLst/>
              <a:gdLst/>
              <a:ahLst/>
              <a:cxnLst/>
              <a:rect l="l" t="t" r="r" b="b"/>
              <a:pathLst>
                <a:path w="1735" h="2035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400"/>
                    <a:pt x="467" y="767"/>
                    <a:pt x="767" y="1067"/>
                  </a:cubicBezTo>
                  <a:cubicBezTo>
                    <a:pt x="1034" y="1434"/>
                    <a:pt x="1334" y="1768"/>
                    <a:pt x="1735" y="2035"/>
                  </a:cubicBezTo>
                  <a:cubicBezTo>
                    <a:pt x="1501" y="1601"/>
                    <a:pt x="1234" y="1268"/>
                    <a:pt x="934" y="934"/>
                  </a:cubicBezTo>
                  <a:cubicBezTo>
                    <a:pt x="667" y="567"/>
                    <a:pt x="367" y="23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3268;p76">
              <a:extLst>
                <a:ext uri="{FF2B5EF4-FFF2-40B4-BE49-F238E27FC236}">
                  <a16:creationId xmlns:a16="http://schemas.microsoft.com/office/drawing/2014/main" id="{2A229FC6-369F-2C46-BF41-B246613C215F}"/>
                </a:ext>
              </a:extLst>
            </p:cNvPr>
            <p:cNvSpPr/>
            <p:nvPr/>
          </p:nvSpPr>
          <p:spPr>
            <a:xfrm>
              <a:off x="1956575" y="1502350"/>
              <a:ext cx="44225" cy="45050"/>
            </a:xfrm>
            <a:custGeom>
              <a:avLst/>
              <a:gdLst/>
              <a:ahLst/>
              <a:cxnLst/>
              <a:rect l="l" t="t" r="r" b="b"/>
              <a:pathLst>
                <a:path w="1769" h="1802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401" y="234"/>
                    <a:pt x="1068" y="501"/>
                    <a:pt x="801" y="834"/>
                  </a:cubicBezTo>
                  <a:cubicBezTo>
                    <a:pt x="467" y="1135"/>
                    <a:pt x="200" y="1435"/>
                    <a:pt x="0" y="1802"/>
                  </a:cubicBezTo>
                  <a:cubicBezTo>
                    <a:pt x="367" y="1602"/>
                    <a:pt x="701" y="1301"/>
                    <a:pt x="968" y="968"/>
                  </a:cubicBezTo>
                  <a:cubicBezTo>
                    <a:pt x="1268" y="701"/>
                    <a:pt x="1535" y="367"/>
                    <a:pt x="1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3269;p76">
              <a:extLst>
                <a:ext uri="{FF2B5EF4-FFF2-40B4-BE49-F238E27FC236}">
                  <a16:creationId xmlns:a16="http://schemas.microsoft.com/office/drawing/2014/main" id="{54FFEA18-D647-634A-BCA7-4279ADCDB8CD}"/>
                </a:ext>
              </a:extLst>
            </p:cNvPr>
            <p:cNvSpPr/>
            <p:nvPr/>
          </p:nvSpPr>
          <p:spPr>
            <a:xfrm>
              <a:off x="1820650" y="1514850"/>
              <a:ext cx="44200" cy="35050"/>
            </a:xfrm>
            <a:custGeom>
              <a:avLst/>
              <a:gdLst/>
              <a:ahLst/>
              <a:cxnLst/>
              <a:rect l="l" t="t" r="r" b="b"/>
              <a:pathLst>
                <a:path w="1768" h="1402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34"/>
                    <a:pt x="334" y="401"/>
                    <a:pt x="801" y="768"/>
                  </a:cubicBezTo>
                  <a:cubicBezTo>
                    <a:pt x="1067" y="1035"/>
                    <a:pt x="1368" y="1235"/>
                    <a:pt x="1701" y="1402"/>
                  </a:cubicBezTo>
                  <a:cubicBezTo>
                    <a:pt x="1768" y="1335"/>
                    <a:pt x="1401" y="1002"/>
                    <a:pt x="934" y="601"/>
                  </a:cubicBezTo>
                  <a:cubicBezTo>
                    <a:pt x="667" y="334"/>
                    <a:pt x="367" y="134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3270;p76">
              <a:extLst>
                <a:ext uri="{FF2B5EF4-FFF2-40B4-BE49-F238E27FC236}">
                  <a16:creationId xmlns:a16="http://schemas.microsoft.com/office/drawing/2014/main" id="{608BB97F-7084-754F-ACB2-AD7D4329802B}"/>
                </a:ext>
              </a:extLst>
            </p:cNvPr>
            <p:cNvSpPr/>
            <p:nvPr/>
          </p:nvSpPr>
          <p:spPr>
            <a:xfrm>
              <a:off x="1818125" y="1630775"/>
              <a:ext cx="40075" cy="44275"/>
            </a:xfrm>
            <a:custGeom>
              <a:avLst/>
              <a:gdLst/>
              <a:ahLst/>
              <a:cxnLst/>
              <a:rect l="l" t="t" r="r" b="b"/>
              <a:pathLst>
                <a:path w="1603" h="1771" extrusionOk="0">
                  <a:moveTo>
                    <a:pt x="1602" y="1"/>
                  </a:moveTo>
                  <a:lnTo>
                    <a:pt x="1602" y="1"/>
                  </a:lnTo>
                  <a:cubicBezTo>
                    <a:pt x="1269" y="234"/>
                    <a:pt x="968" y="501"/>
                    <a:pt x="735" y="834"/>
                  </a:cubicBezTo>
                  <a:cubicBezTo>
                    <a:pt x="435" y="1101"/>
                    <a:pt x="168" y="1402"/>
                    <a:pt x="1" y="1768"/>
                  </a:cubicBezTo>
                  <a:cubicBezTo>
                    <a:pt x="2" y="1770"/>
                    <a:pt x="4" y="1771"/>
                    <a:pt x="7" y="1771"/>
                  </a:cubicBezTo>
                  <a:cubicBezTo>
                    <a:pt x="68" y="1771"/>
                    <a:pt x="453" y="1415"/>
                    <a:pt x="868" y="968"/>
                  </a:cubicBezTo>
                  <a:cubicBezTo>
                    <a:pt x="1168" y="701"/>
                    <a:pt x="1402" y="367"/>
                    <a:pt x="16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Sous-titre 4">
            <a:extLst>
              <a:ext uri="{FF2B5EF4-FFF2-40B4-BE49-F238E27FC236}">
                <a16:creationId xmlns:a16="http://schemas.microsoft.com/office/drawing/2014/main" id="{56282AAA-B54A-184E-A50B-48E1ABF5E99D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7508ED8-FADA-434E-B4A5-672F2DB7A636}"/>
              </a:ext>
            </a:extLst>
          </p:cNvPr>
          <p:cNvCxnSpPr/>
          <p:nvPr/>
        </p:nvCxnSpPr>
        <p:spPr>
          <a:xfrm>
            <a:off x="247650" y="3057525"/>
            <a:ext cx="8696325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rme libre 1">
            <a:extLst>
              <a:ext uri="{FF2B5EF4-FFF2-40B4-BE49-F238E27FC236}">
                <a16:creationId xmlns:a16="http://schemas.microsoft.com/office/drawing/2014/main" id="{A76B31DC-B27F-4D43-BDE9-D2E206C0B4A4}"/>
              </a:ext>
            </a:extLst>
          </p:cNvPr>
          <p:cNvSpPr/>
          <p:nvPr/>
        </p:nvSpPr>
        <p:spPr>
          <a:xfrm>
            <a:off x="95250" y="1885244"/>
            <a:ext cx="8820150" cy="1934849"/>
          </a:xfrm>
          <a:custGeom>
            <a:avLst/>
            <a:gdLst>
              <a:gd name="connsiteX0" fmla="*/ 0 w 8820150"/>
              <a:gd name="connsiteY0" fmla="*/ 1134181 h 1934849"/>
              <a:gd name="connsiteX1" fmla="*/ 323850 w 8820150"/>
              <a:gd name="connsiteY1" fmla="*/ 1267531 h 1934849"/>
              <a:gd name="connsiteX2" fmla="*/ 1047750 w 8820150"/>
              <a:gd name="connsiteY2" fmla="*/ 1267531 h 1934849"/>
              <a:gd name="connsiteX3" fmla="*/ 1562100 w 8820150"/>
              <a:gd name="connsiteY3" fmla="*/ 1067506 h 1934849"/>
              <a:gd name="connsiteX4" fmla="*/ 1857375 w 8820150"/>
              <a:gd name="connsiteY4" fmla="*/ 829381 h 1934849"/>
              <a:gd name="connsiteX5" fmla="*/ 2200275 w 8820150"/>
              <a:gd name="connsiteY5" fmla="*/ 791281 h 1934849"/>
              <a:gd name="connsiteX6" fmla="*/ 2733675 w 8820150"/>
              <a:gd name="connsiteY6" fmla="*/ 1172281 h 1934849"/>
              <a:gd name="connsiteX7" fmla="*/ 3095625 w 8820150"/>
              <a:gd name="connsiteY7" fmla="*/ 1819981 h 1934849"/>
              <a:gd name="connsiteX8" fmla="*/ 3543300 w 8820150"/>
              <a:gd name="connsiteY8" fmla="*/ 1848556 h 1934849"/>
              <a:gd name="connsiteX9" fmla="*/ 4048125 w 8820150"/>
              <a:gd name="connsiteY9" fmla="*/ 934156 h 1934849"/>
              <a:gd name="connsiteX10" fmla="*/ 4533900 w 8820150"/>
              <a:gd name="connsiteY10" fmla="*/ 734131 h 1934849"/>
              <a:gd name="connsiteX11" fmla="*/ 5124450 w 8820150"/>
              <a:gd name="connsiteY11" fmla="*/ 667456 h 1934849"/>
              <a:gd name="connsiteX12" fmla="*/ 5581650 w 8820150"/>
              <a:gd name="connsiteY12" fmla="*/ 229306 h 1934849"/>
              <a:gd name="connsiteX13" fmla="*/ 5838825 w 8820150"/>
              <a:gd name="connsiteY13" fmla="*/ 38806 h 1934849"/>
              <a:gd name="connsiteX14" fmla="*/ 6334125 w 8820150"/>
              <a:gd name="connsiteY14" fmla="*/ 57856 h 1934849"/>
              <a:gd name="connsiteX15" fmla="*/ 6762750 w 8820150"/>
              <a:gd name="connsiteY15" fmla="*/ 629356 h 1934849"/>
              <a:gd name="connsiteX16" fmla="*/ 7467600 w 8820150"/>
              <a:gd name="connsiteY16" fmla="*/ 829381 h 1934849"/>
              <a:gd name="connsiteX17" fmla="*/ 7924800 w 8820150"/>
              <a:gd name="connsiteY17" fmla="*/ 1067506 h 1934849"/>
              <a:gd name="connsiteX18" fmla="*/ 8791575 w 8820150"/>
              <a:gd name="connsiteY18" fmla="*/ 1172281 h 1934849"/>
              <a:gd name="connsiteX19" fmla="*/ 8791575 w 8820150"/>
              <a:gd name="connsiteY19" fmla="*/ 1172281 h 1934849"/>
              <a:gd name="connsiteX20" fmla="*/ 8820150 w 8820150"/>
              <a:gd name="connsiteY20" fmla="*/ 1172281 h 19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20150" h="1934849">
                <a:moveTo>
                  <a:pt x="0" y="1134181"/>
                </a:moveTo>
                <a:cubicBezTo>
                  <a:pt x="74612" y="1189743"/>
                  <a:pt x="149225" y="1245306"/>
                  <a:pt x="323850" y="1267531"/>
                </a:cubicBezTo>
                <a:cubicBezTo>
                  <a:pt x="498475" y="1289756"/>
                  <a:pt x="841375" y="1300869"/>
                  <a:pt x="1047750" y="1267531"/>
                </a:cubicBezTo>
                <a:cubicBezTo>
                  <a:pt x="1254125" y="1234193"/>
                  <a:pt x="1427163" y="1140531"/>
                  <a:pt x="1562100" y="1067506"/>
                </a:cubicBezTo>
                <a:cubicBezTo>
                  <a:pt x="1697038" y="994481"/>
                  <a:pt x="1751012" y="875419"/>
                  <a:pt x="1857375" y="829381"/>
                </a:cubicBezTo>
                <a:cubicBezTo>
                  <a:pt x="1963738" y="783343"/>
                  <a:pt x="2054225" y="734131"/>
                  <a:pt x="2200275" y="791281"/>
                </a:cubicBezTo>
                <a:cubicBezTo>
                  <a:pt x="2346325" y="848431"/>
                  <a:pt x="2584450" y="1000831"/>
                  <a:pt x="2733675" y="1172281"/>
                </a:cubicBezTo>
                <a:cubicBezTo>
                  <a:pt x="2882900" y="1343731"/>
                  <a:pt x="2960688" y="1707269"/>
                  <a:pt x="3095625" y="1819981"/>
                </a:cubicBezTo>
                <a:cubicBezTo>
                  <a:pt x="3230562" y="1932693"/>
                  <a:pt x="3384550" y="1996194"/>
                  <a:pt x="3543300" y="1848556"/>
                </a:cubicBezTo>
                <a:cubicBezTo>
                  <a:pt x="3702050" y="1700919"/>
                  <a:pt x="3883025" y="1119893"/>
                  <a:pt x="4048125" y="934156"/>
                </a:cubicBezTo>
                <a:cubicBezTo>
                  <a:pt x="4213225" y="748419"/>
                  <a:pt x="4354512" y="778581"/>
                  <a:pt x="4533900" y="734131"/>
                </a:cubicBezTo>
                <a:cubicBezTo>
                  <a:pt x="4713288" y="689681"/>
                  <a:pt x="4949825" y="751593"/>
                  <a:pt x="5124450" y="667456"/>
                </a:cubicBezTo>
                <a:cubicBezTo>
                  <a:pt x="5299075" y="583319"/>
                  <a:pt x="5462588" y="334081"/>
                  <a:pt x="5581650" y="229306"/>
                </a:cubicBezTo>
                <a:cubicBezTo>
                  <a:pt x="5700713" y="124531"/>
                  <a:pt x="5713413" y="67381"/>
                  <a:pt x="5838825" y="38806"/>
                </a:cubicBezTo>
                <a:cubicBezTo>
                  <a:pt x="5964238" y="10231"/>
                  <a:pt x="6180138" y="-40569"/>
                  <a:pt x="6334125" y="57856"/>
                </a:cubicBezTo>
                <a:cubicBezTo>
                  <a:pt x="6488112" y="156281"/>
                  <a:pt x="6573837" y="500768"/>
                  <a:pt x="6762750" y="629356"/>
                </a:cubicBezTo>
                <a:cubicBezTo>
                  <a:pt x="6951663" y="757944"/>
                  <a:pt x="7273925" y="756356"/>
                  <a:pt x="7467600" y="829381"/>
                </a:cubicBezTo>
                <a:cubicBezTo>
                  <a:pt x="7661275" y="902406"/>
                  <a:pt x="7704138" y="1010356"/>
                  <a:pt x="7924800" y="1067506"/>
                </a:cubicBezTo>
                <a:cubicBezTo>
                  <a:pt x="8145462" y="1124656"/>
                  <a:pt x="8791575" y="1172281"/>
                  <a:pt x="8791575" y="1172281"/>
                </a:cubicBezTo>
                <a:lnTo>
                  <a:pt x="8791575" y="1172281"/>
                </a:lnTo>
                <a:lnTo>
                  <a:pt x="8820150" y="117228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E1EA500-7F85-5044-BD71-8BC67D5A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75" y="2433138"/>
            <a:ext cx="471988" cy="471988"/>
          </a:xfrm>
          <a:prstGeom prst="rect">
            <a:avLst/>
          </a:prstGeom>
        </p:spPr>
      </p:pic>
      <p:sp>
        <p:nvSpPr>
          <p:cNvPr id="17" name="Bulle rectangulaire à coins arrondis 16">
            <a:extLst>
              <a:ext uri="{FF2B5EF4-FFF2-40B4-BE49-F238E27FC236}">
                <a16:creationId xmlns:a16="http://schemas.microsoft.com/office/drawing/2014/main" id="{D15A6E71-D275-F74F-88F9-BF898AF957FE}"/>
              </a:ext>
            </a:extLst>
          </p:cNvPr>
          <p:cNvSpPr/>
          <p:nvPr/>
        </p:nvSpPr>
        <p:spPr>
          <a:xfrm>
            <a:off x="2407146" y="1876000"/>
            <a:ext cx="1190625" cy="553075"/>
          </a:xfrm>
          <a:prstGeom prst="wedgeRoundRectCallout">
            <a:avLst>
              <a:gd name="adj1" fmla="val -36833"/>
              <a:gd name="adj2" fmla="val 69389"/>
              <a:gd name="adj3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>
                    <a:lumMod val="10000"/>
                  </a:schemeClr>
                </a:solidFill>
              </a:rPr>
              <a:t>Ai-je assez de batterie 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FC3FD40-875D-664A-B99A-390557C8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72" y="3500716"/>
            <a:ext cx="534069" cy="534069"/>
          </a:xfrm>
          <a:prstGeom prst="rect">
            <a:avLst/>
          </a:prstGeom>
        </p:spPr>
      </p:pic>
      <p:sp>
        <p:nvSpPr>
          <p:cNvPr id="25" name="Bulle rectangulaire à coins arrondis 24">
            <a:extLst>
              <a:ext uri="{FF2B5EF4-FFF2-40B4-BE49-F238E27FC236}">
                <a16:creationId xmlns:a16="http://schemas.microsoft.com/office/drawing/2014/main" id="{850F7712-FFB1-E749-9680-1547449CEF73}"/>
              </a:ext>
            </a:extLst>
          </p:cNvPr>
          <p:cNvSpPr/>
          <p:nvPr/>
        </p:nvSpPr>
        <p:spPr>
          <a:xfrm>
            <a:off x="2937158" y="4165216"/>
            <a:ext cx="1190625" cy="553075"/>
          </a:xfrm>
          <a:prstGeom prst="wedgeRoundRectCallout">
            <a:avLst>
              <a:gd name="adj1" fmla="val 11967"/>
              <a:gd name="adj2" fmla="val -80441"/>
              <a:gd name="adj3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>
                    <a:lumMod val="10000"/>
                  </a:schemeClr>
                </a:solidFill>
              </a:rPr>
              <a:t>ENCORE une mise à jour ?!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A934C79-B692-E84E-96E4-6DB67E43A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667" y="1633574"/>
            <a:ext cx="503337" cy="50333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F21F9C0-5531-DC48-9415-8D344E21A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145" y="2372428"/>
            <a:ext cx="503337" cy="50333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8B323D2-02D0-4047-A355-2AB3F2633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863" y="2370845"/>
            <a:ext cx="471988" cy="471988"/>
          </a:xfrm>
          <a:prstGeom prst="rect">
            <a:avLst/>
          </a:prstGeom>
        </p:spPr>
      </p:pic>
      <p:sp>
        <p:nvSpPr>
          <p:cNvPr id="32" name="Bulle rectangulaire à coins arrondis 31">
            <a:extLst>
              <a:ext uri="{FF2B5EF4-FFF2-40B4-BE49-F238E27FC236}">
                <a16:creationId xmlns:a16="http://schemas.microsoft.com/office/drawing/2014/main" id="{6C70CA1F-31EA-984C-BF4B-5BEB85CC11B2}"/>
              </a:ext>
            </a:extLst>
          </p:cNvPr>
          <p:cNvSpPr/>
          <p:nvPr/>
        </p:nvSpPr>
        <p:spPr>
          <a:xfrm>
            <a:off x="4599979" y="2987513"/>
            <a:ext cx="1485865" cy="553075"/>
          </a:xfrm>
          <a:prstGeom prst="wedgeRoundRectCallout">
            <a:avLst>
              <a:gd name="adj1" fmla="val -41761"/>
              <a:gd name="adj2" fmla="val -80441"/>
              <a:gd name="adj3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>
                    <a:lumMod val="10000"/>
                  </a:schemeClr>
                </a:solidFill>
              </a:rPr>
              <a:t>Ça y est, tu me vois maintenant ?</a:t>
            </a:r>
          </a:p>
        </p:txBody>
      </p:sp>
      <p:sp>
        <p:nvSpPr>
          <p:cNvPr id="33" name="Bulle rectangulaire à coins arrondis 32">
            <a:extLst>
              <a:ext uri="{FF2B5EF4-FFF2-40B4-BE49-F238E27FC236}">
                <a16:creationId xmlns:a16="http://schemas.microsoft.com/office/drawing/2014/main" id="{57C1B6D5-B577-3A46-BF11-F034F581C2AF}"/>
              </a:ext>
            </a:extLst>
          </p:cNvPr>
          <p:cNvSpPr/>
          <p:nvPr/>
        </p:nvSpPr>
        <p:spPr>
          <a:xfrm>
            <a:off x="7360884" y="1874634"/>
            <a:ext cx="1268375" cy="462788"/>
          </a:xfrm>
          <a:prstGeom prst="wedgeRoundRectCallout">
            <a:avLst>
              <a:gd name="adj1" fmla="val -38757"/>
              <a:gd name="adj2" fmla="val 73922"/>
              <a:gd name="adj3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>
                    <a:lumMod val="10000"/>
                  </a:schemeClr>
                </a:solidFill>
              </a:rPr>
              <a:t>Bye ! Bonne semaine !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FEEFDF4E-D502-7E41-AF3A-AA43BDDD4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939" y="2798762"/>
            <a:ext cx="517525" cy="51752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D10E9EF-E16E-1B48-846E-8BC6805B3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038" y="2790348"/>
            <a:ext cx="517525" cy="517525"/>
          </a:xfrm>
          <a:prstGeom prst="rect">
            <a:avLst/>
          </a:prstGeom>
        </p:spPr>
      </p:pic>
      <p:sp>
        <p:nvSpPr>
          <p:cNvPr id="37" name="Signalisation droite 36">
            <a:extLst>
              <a:ext uri="{FF2B5EF4-FFF2-40B4-BE49-F238E27FC236}">
                <a16:creationId xmlns:a16="http://schemas.microsoft.com/office/drawing/2014/main" id="{14BFE1D0-CB86-B847-B774-841CCD18CEE6}"/>
              </a:ext>
            </a:extLst>
          </p:cNvPr>
          <p:cNvSpPr/>
          <p:nvPr/>
        </p:nvSpPr>
        <p:spPr>
          <a:xfrm>
            <a:off x="238012" y="485775"/>
            <a:ext cx="1473039" cy="470022"/>
          </a:xfrm>
          <a:prstGeom prst="homePlat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Chevron 37">
            <a:extLst>
              <a:ext uri="{FF2B5EF4-FFF2-40B4-BE49-F238E27FC236}">
                <a16:creationId xmlns:a16="http://schemas.microsoft.com/office/drawing/2014/main" id="{74D061B3-72F4-7A48-BB2B-F6654A246326}"/>
              </a:ext>
            </a:extLst>
          </p:cNvPr>
          <p:cNvSpPr/>
          <p:nvPr/>
        </p:nvSpPr>
        <p:spPr>
          <a:xfrm>
            <a:off x="1614842" y="487684"/>
            <a:ext cx="1296590" cy="466203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Chevron 38">
            <a:extLst>
              <a:ext uri="{FF2B5EF4-FFF2-40B4-BE49-F238E27FC236}">
                <a16:creationId xmlns:a16="http://schemas.microsoft.com/office/drawing/2014/main" id="{A920DE2F-A29A-9D44-A936-01DD0D734B65}"/>
              </a:ext>
            </a:extLst>
          </p:cNvPr>
          <p:cNvSpPr/>
          <p:nvPr/>
        </p:nvSpPr>
        <p:spPr>
          <a:xfrm>
            <a:off x="2796068" y="489594"/>
            <a:ext cx="1218011" cy="437777"/>
          </a:xfrm>
          <a:prstGeom prst="chevron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8A3D8A73-C351-B94E-8756-24F10125C52D}"/>
              </a:ext>
            </a:extLst>
          </p:cNvPr>
          <p:cNvSpPr/>
          <p:nvPr/>
        </p:nvSpPr>
        <p:spPr>
          <a:xfrm>
            <a:off x="3928831" y="485775"/>
            <a:ext cx="1473038" cy="427598"/>
          </a:xfrm>
          <a:prstGeom prst="chevron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Chevron 40">
            <a:extLst>
              <a:ext uri="{FF2B5EF4-FFF2-40B4-BE49-F238E27FC236}">
                <a16:creationId xmlns:a16="http://schemas.microsoft.com/office/drawing/2014/main" id="{D1787781-CB6A-D148-97BA-DF24464E9F91}"/>
              </a:ext>
            </a:extLst>
          </p:cNvPr>
          <p:cNvSpPr/>
          <p:nvPr/>
        </p:nvSpPr>
        <p:spPr>
          <a:xfrm>
            <a:off x="5286093" y="485775"/>
            <a:ext cx="1473038" cy="427598"/>
          </a:xfrm>
          <a:prstGeom prst="chevron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Chevron 41">
            <a:extLst>
              <a:ext uri="{FF2B5EF4-FFF2-40B4-BE49-F238E27FC236}">
                <a16:creationId xmlns:a16="http://schemas.microsoft.com/office/drawing/2014/main" id="{12B38A04-CBB1-5C4E-B62D-ED0D4FEF80BC}"/>
              </a:ext>
            </a:extLst>
          </p:cNvPr>
          <p:cNvSpPr/>
          <p:nvPr/>
        </p:nvSpPr>
        <p:spPr>
          <a:xfrm>
            <a:off x="6627958" y="483013"/>
            <a:ext cx="1041865" cy="427598"/>
          </a:xfrm>
          <a:prstGeom prst="chevron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3" name="Chevron 42">
            <a:extLst>
              <a:ext uri="{FF2B5EF4-FFF2-40B4-BE49-F238E27FC236}">
                <a16:creationId xmlns:a16="http://schemas.microsoft.com/office/drawing/2014/main" id="{08729615-384D-9740-B26E-1FA51BD88733}"/>
              </a:ext>
            </a:extLst>
          </p:cNvPr>
          <p:cNvSpPr/>
          <p:nvPr/>
        </p:nvSpPr>
        <p:spPr>
          <a:xfrm>
            <a:off x="7531804" y="490809"/>
            <a:ext cx="1432660" cy="427598"/>
          </a:xfrm>
          <a:prstGeom prst="chevron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Google Shape;1901;p61">
            <a:extLst>
              <a:ext uri="{FF2B5EF4-FFF2-40B4-BE49-F238E27FC236}">
                <a16:creationId xmlns:a16="http://schemas.microsoft.com/office/drawing/2014/main" id="{49FD1757-4F17-AE46-8158-68722D321562}"/>
              </a:ext>
            </a:extLst>
          </p:cNvPr>
          <p:cNvSpPr txBox="1">
            <a:spLocks/>
          </p:cNvSpPr>
          <p:nvPr/>
        </p:nvSpPr>
        <p:spPr>
          <a:xfrm>
            <a:off x="7915036" y="513696"/>
            <a:ext cx="804215" cy="3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2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Après</a:t>
            </a:r>
          </a:p>
        </p:txBody>
      </p:sp>
      <p:sp>
        <p:nvSpPr>
          <p:cNvPr id="12" name="Google Shape;1901;p61">
            <a:extLst>
              <a:ext uri="{FF2B5EF4-FFF2-40B4-BE49-F238E27FC236}">
                <a16:creationId xmlns:a16="http://schemas.microsoft.com/office/drawing/2014/main" id="{240A09F1-E3FE-8040-8006-BD7D02F4DE61}"/>
              </a:ext>
            </a:extLst>
          </p:cNvPr>
          <p:cNvSpPr txBox="1">
            <a:spLocks/>
          </p:cNvSpPr>
          <p:nvPr/>
        </p:nvSpPr>
        <p:spPr>
          <a:xfrm>
            <a:off x="6953102" y="500095"/>
            <a:ext cx="522751" cy="3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2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Fin</a:t>
            </a:r>
          </a:p>
        </p:txBody>
      </p:sp>
      <p:sp>
        <p:nvSpPr>
          <p:cNvPr id="11" name="Google Shape;1901;p61">
            <a:extLst>
              <a:ext uri="{FF2B5EF4-FFF2-40B4-BE49-F238E27FC236}">
                <a16:creationId xmlns:a16="http://schemas.microsoft.com/office/drawing/2014/main" id="{37791AAB-2863-6343-BD0C-243917951527}"/>
              </a:ext>
            </a:extLst>
          </p:cNvPr>
          <p:cNvSpPr txBox="1">
            <a:spLocks/>
          </p:cNvSpPr>
          <p:nvPr/>
        </p:nvSpPr>
        <p:spPr>
          <a:xfrm>
            <a:off x="5658950" y="518139"/>
            <a:ext cx="861531" cy="3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2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Durant</a:t>
            </a:r>
          </a:p>
        </p:txBody>
      </p:sp>
      <p:sp>
        <p:nvSpPr>
          <p:cNvPr id="10" name="Google Shape;1901;p61">
            <a:extLst>
              <a:ext uri="{FF2B5EF4-FFF2-40B4-BE49-F238E27FC236}">
                <a16:creationId xmlns:a16="http://schemas.microsoft.com/office/drawing/2014/main" id="{164C26EF-F1CB-2F4A-93C1-61D90DF35DCD}"/>
              </a:ext>
            </a:extLst>
          </p:cNvPr>
          <p:cNvSpPr txBox="1">
            <a:spLocks/>
          </p:cNvSpPr>
          <p:nvPr/>
        </p:nvSpPr>
        <p:spPr>
          <a:xfrm>
            <a:off x="4117147" y="520380"/>
            <a:ext cx="1296590" cy="3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2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Début appel</a:t>
            </a:r>
          </a:p>
        </p:txBody>
      </p:sp>
      <p:sp>
        <p:nvSpPr>
          <p:cNvPr id="7" name="Google Shape;1901;p61">
            <a:extLst>
              <a:ext uri="{FF2B5EF4-FFF2-40B4-BE49-F238E27FC236}">
                <a16:creationId xmlns:a16="http://schemas.microsoft.com/office/drawing/2014/main" id="{13B2E415-CD63-124F-BC9F-0D3B862BF79F}"/>
              </a:ext>
            </a:extLst>
          </p:cNvPr>
          <p:cNvSpPr txBox="1">
            <a:spLocks/>
          </p:cNvSpPr>
          <p:nvPr/>
        </p:nvSpPr>
        <p:spPr>
          <a:xfrm>
            <a:off x="382074" y="553456"/>
            <a:ext cx="1296590" cy="3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2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Planification</a:t>
            </a:r>
          </a:p>
        </p:txBody>
      </p:sp>
      <p:sp>
        <p:nvSpPr>
          <p:cNvPr id="8" name="Google Shape;1901;p61">
            <a:extLst>
              <a:ext uri="{FF2B5EF4-FFF2-40B4-BE49-F238E27FC236}">
                <a16:creationId xmlns:a16="http://schemas.microsoft.com/office/drawing/2014/main" id="{5336B95D-7F11-0946-9F9C-19F464D17E91}"/>
              </a:ext>
            </a:extLst>
          </p:cNvPr>
          <p:cNvSpPr txBox="1">
            <a:spLocks/>
          </p:cNvSpPr>
          <p:nvPr/>
        </p:nvSpPr>
        <p:spPr>
          <a:xfrm>
            <a:off x="1790721" y="537911"/>
            <a:ext cx="1113347" cy="3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2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Anticipation</a:t>
            </a:r>
          </a:p>
        </p:txBody>
      </p:sp>
      <p:sp>
        <p:nvSpPr>
          <p:cNvPr id="9" name="Google Shape;1901;p61">
            <a:extLst>
              <a:ext uri="{FF2B5EF4-FFF2-40B4-BE49-F238E27FC236}">
                <a16:creationId xmlns:a16="http://schemas.microsoft.com/office/drawing/2014/main" id="{D401D916-AADE-314E-870F-4B8BF95ED0BA}"/>
              </a:ext>
            </a:extLst>
          </p:cNvPr>
          <p:cNvSpPr txBox="1">
            <a:spLocks/>
          </p:cNvSpPr>
          <p:nvPr/>
        </p:nvSpPr>
        <p:spPr>
          <a:xfrm>
            <a:off x="2946557" y="518139"/>
            <a:ext cx="1097638" cy="35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2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Préparation</a:t>
            </a:r>
          </a:p>
        </p:txBody>
      </p:sp>
      <p:sp>
        <p:nvSpPr>
          <p:cNvPr id="30" name="Sous-titre 4">
            <a:extLst>
              <a:ext uri="{FF2B5EF4-FFF2-40B4-BE49-F238E27FC236}">
                <a16:creationId xmlns:a16="http://schemas.microsoft.com/office/drawing/2014/main" id="{9F43BFDA-C2E6-B64B-BBF1-9BE27A219F1C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76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>
            <a:spLocks noGrp="1"/>
          </p:cNvSpPr>
          <p:nvPr>
            <p:ph type="title"/>
          </p:nvPr>
        </p:nvSpPr>
        <p:spPr>
          <a:xfrm>
            <a:off x="2945943" y="2150850"/>
            <a:ext cx="413717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de </a:t>
            </a:r>
            <a:r>
              <a:rPr lang="en" dirty="0" err="1"/>
              <a:t>l’expérience</a:t>
            </a:r>
            <a:endParaRPr dirty="0"/>
          </a:p>
        </p:txBody>
      </p:sp>
      <p:sp>
        <p:nvSpPr>
          <p:cNvPr id="1038" name="Google Shape;1038;p48"/>
          <p:cNvSpPr txBox="1">
            <a:spLocks noGrp="1"/>
          </p:cNvSpPr>
          <p:nvPr>
            <p:ph type="title" idx="2"/>
          </p:nvPr>
        </p:nvSpPr>
        <p:spPr>
          <a:xfrm>
            <a:off x="1765189" y="2150850"/>
            <a:ext cx="101568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1039" name="Google Shape;1039;p48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1040" name="Google Shape;1040;p48"/>
            <p:cNvSpPr/>
            <p:nvPr/>
          </p:nvSpPr>
          <p:spPr>
            <a:xfrm>
              <a:off x="3231057" y="5846468"/>
              <a:ext cx="1594326" cy="2294779"/>
            </a:xfrm>
            <a:custGeom>
              <a:avLst/>
              <a:gdLst/>
              <a:ahLst/>
              <a:cxnLst/>
              <a:rect l="l" t="t" r="r" b="b"/>
              <a:pathLst>
                <a:path w="45047" h="64838" extrusionOk="0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26848" y="5882215"/>
              <a:ext cx="826238" cy="2265615"/>
            </a:xfrm>
            <a:custGeom>
              <a:avLst/>
              <a:gdLst/>
              <a:ahLst/>
              <a:cxnLst/>
              <a:rect l="l" t="t" r="r" b="b"/>
              <a:pathLst>
                <a:path w="23345" h="640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026043" y="6341574"/>
              <a:ext cx="189385" cy="635826"/>
            </a:xfrm>
            <a:custGeom>
              <a:avLst/>
              <a:gdLst/>
              <a:ahLst/>
              <a:cxnLst/>
              <a:rect l="l" t="t" r="r" b="b"/>
              <a:pathLst>
                <a:path w="5351" h="17965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3288074" y="6714859"/>
              <a:ext cx="736943" cy="262542"/>
            </a:xfrm>
            <a:custGeom>
              <a:avLst/>
              <a:gdLst/>
              <a:ahLst/>
              <a:cxnLst/>
              <a:rect l="l" t="t" r="r" b="b"/>
              <a:pathLst>
                <a:path w="20822" h="7418" extrusionOk="0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221834" y="6964446"/>
              <a:ext cx="536869" cy="910118"/>
            </a:xfrm>
            <a:custGeom>
              <a:avLst/>
              <a:gdLst/>
              <a:ahLst/>
              <a:cxnLst/>
              <a:rect l="l" t="t" r="r" b="b"/>
              <a:pathLst>
                <a:path w="15169" h="25715" extrusionOk="0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264397" y="7388307"/>
              <a:ext cx="957473" cy="486258"/>
            </a:xfrm>
            <a:custGeom>
              <a:avLst/>
              <a:gdLst/>
              <a:ahLst/>
              <a:cxnLst/>
              <a:rect l="l" t="t" r="r" b="b"/>
              <a:pathLst>
                <a:path w="27053" h="1373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002401" y="6360650"/>
              <a:ext cx="930575" cy="1788241"/>
            </a:xfrm>
            <a:custGeom>
              <a:avLst/>
              <a:gdLst/>
              <a:ahLst/>
              <a:cxnLst/>
              <a:rect l="l" t="t" r="r" b="b"/>
              <a:pathLst>
                <a:path w="26293" h="50526" extrusionOk="0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399363" y="6562105"/>
              <a:ext cx="267886" cy="1586787"/>
            </a:xfrm>
            <a:custGeom>
              <a:avLst/>
              <a:gdLst/>
              <a:ahLst/>
              <a:cxnLst/>
              <a:rect l="l" t="t" r="r" b="b"/>
              <a:pathLst>
                <a:path w="7569" h="44834" extrusionOk="0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278852" y="7420585"/>
              <a:ext cx="222725" cy="175370"/>
            </a:xfrm>
            <a:custGeom>
              <a:avLst/>
              <a:gdLst/>
              <a:ahLst/>
              <a:cxnLst/>
              <a:rect l="l" t="t" r="r" b="b"/>
              <a:pathLst>
                <a:path w="6293" h="4955" extrusionOk="0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500480" y="7485106"/>
              <a:ext cx="239926" cy="106531"/>
            </a:xfrm>
            <a:custGeom>
              <a:avLst/>
              <a:gdLst/>
              <a:ahLst/>
              <a:cxnLst/>
              <a:rect l="l" t="t" r="r" b="b"/>
              <a:pathLst>
                <a:path w="6779" h="3010" extrusionOk="0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435924" y="7833651"/>
              <a:ext cx="307702" cy="134527"/>
            </a:xfrm>
            <a:custGeom>
              <a:avLst/>
              <a:gdLst/>
              <a:ahLst/>
              <a:cxnLst/>
              <a:rect l="l" t="t" r="r" b="b"/>
              <a:pathLst>
                <a:path w="8694" h="3801" extrusionOk="0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165914" y="7733632"/>
              <a:ext cx="276522" cy="229166"/>
            </a:xfrm>
            <a:custGeom>
              <a:avLst/>
              <a:gdLst/>
              <a:ahLst/>
              <a:cxnLst/>
              <a:rect l="l" t="t" r="r" b="b"/>
              <a:pathLst>
                <a:path w="7813" h="6475" extrusionOk="0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1053" name="Google Shape;1053;p48"/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ous-titre 4">
            <a:extLst>
              <a:ext uri="{FF2B5EF4-FFF2-40B4-BE49-F238E27FC236}">
                <a16:creationId xmlns:a16="http://schemas.microsoft.com/office/drawing/2014/main" id="{D08BC73A-D4E0-604D-AC5F-C15B5132BAAA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31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69D08E2-CFB6-BD4A-BB87-E56A4AD9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solution : L’assistant virtuel</a:t>
            </a:r>
          </a:p>
        </p:txBody>
      </p:sp>
      <p:sp>
        <p:nvSpPr>
          <p:cNvPr id="79" name="Google Shape;1899;p48">
            <a:extLst>
              <a:ext uri="{FF2B5EF4-FFF2-40B4-BE49-F238E27FC236}">
                <a16:creationId xmlns:a16="http://schemas.microsoft.com/office/drawing/2014/main" id="{3D87FAFE-427E-BE4F-9FCB-98D808BB72B1}"/>
              </a:ext>
            </a:extLst>
          </p:cNvPr>
          <p:cNvSpPr/>
          <p:nvPr/>
        </p:nvSpPr>
        <p:spPr>
          <a:xfrm>
            <a:off x="2113485" y="1616446"/>
            <a:ext cx="1532316" cy="572701"/>
          </a:xfrm>
          <a:custGeom>
            <a:avLst/>
            <a:gdLst/>
            <a:ahLst/>
            <a:cxnLst/>
            <a:rect l="l" t="t" r="r" b="b"/>
            <a:pathLst>
              <a:path w="54483" h="37404" extrusionOk="0">
                <a:moveTo>
                  <a:pt x="0" y="1209"/>
                </a:moveTo>
                <a:cubicBezTo>
                  <a:pt x="12664" y="-3012"/>
                  <a:pt x="29683" y="4751"/>
                  <a:pt x="37338" y="15687"/>
                </a:cubicBezTo>
                <a:cubicBezTo>
                  <a:pt x="42627" y="23243"/>
                  <a:pt x="46234" y="33279"/>
                  <a:pt x="54483" y="3740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80" name="Google Shape;1900;p48">
            <a:extLst>
              <a:ext uri="{FF2B5EF4-FFF2-40B4-BE49-F238E27FC236}">
                <a16:creationId xmlns:a16="http://schemas.microsoft.com/office/drawing/2014/main" id="{962C8583-DBE0-A74E-8511-EDDCA8BC47B0}"/>
              </a:ext>
            </a:extLst>
          </p:cNvPr>
          <p:cNvSpPr/>
          <p:nvPr/>
        </p:nvSpPr>
        <p:spPr>
          <a:xfrm>
            <a:off x="5779400" y="1210664"/>
            <a:ext cx="1047750" cy="553100"/>
          </a:xfrm>
          <a:custGeom>
            <a:avLst/>
            <a:gdLst/>
            <a:ahLst/>
            <a:cxnLst/>
            <a:rect l="l" t="t" r="r" b="b"/>
            <a:pathLst>
              <a:path w="41910" h="22124" extrusionOk="0">
                <a:moveTo>
                  <a:pt x="41910" y="2563"/>
                </a:moveTo>
                <a:cubicBezTo>
                  <a:pt x="35956" y="11"/>
                  <a:pt x="27060" y="-1637"/>
                  <a:pt x="22479" y="2944"/>
                </a:cubicBezTo>
                <a:cubicBezTo>
                  <a:pt x="17938" y="7485"/>
                  <a:pt x="19019" y="15929"/>
                  <a:pt x="14478" y="20470"/>
                </a:cubicBezTo>
                <a:cubicBezTo>
                  <a:pt x="11047" y="23901"/>
                  <a:pt x="4604" y="20459"/>
                  <a:pt x="0" y="2199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grpSp>
        <p:nvGrpSpPr>
          <p:cNvPr id="85" name="Google Shape;9861;p91">
            <a:extLst>
              <a:ext uri="{FF2B5EF4-FFF2-40B4-BE49-F238E27FC236}">
                <a16:creationId xmlns:a16="http://schemas.microsoft.com/office/drawing/2014/main" id="{99ACD4E2-1513-604D-A198-6E388765762E}"/>
              </a:ext>
            </a:extLst>
          </p:cNvPr>
          <p:cNvGrpSpPr/>
          <p:nvPr/>
        </p:nvGrpSpPr>
        <p:grpSpPr>
          <a:xfrm>
            <a:off x="4072993" y="2759362"/>
            <a:ext cx="668715" cy="627383"/>
            <a:chOff x="-53242350" y="3584850"/>
            <a:chExt cx="317425" cy="316650"/>
          </a:xfrm>
          <a:solidFill>
            <a:schemeClr val="tx1"/>
          </a:solidFill>
        </p:grpSpPr>
        <p:sp>
          <p:nvSpPr>
            <p:cNvPr id="86" name="Google Shape;9862;p91">
              <a:extLst>
                <a:ext uri="{FF2B5EF4-FFF2-40B4-BE49-F238E27FC236}">
                  <a16:creationId xmlns:a16="http://schemas.microsoft.com/office/drawing/2014/main" id="{83F13A98-6A88-0349-8433-D76B9809AF69}"/>
                </a:ext>
              </a:extLst>
            </p:cNvPr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863;p91">
              <a:extLst>
                <a:ext uri="{FF2B5EF4-FFF2-40B4-BE49-F238E27FC236}">
                  <a16:creationId xmlns:a16="http://schemas.microsoft.com/office/drawing/2014/main" id="{0097530D-868A-0342-8A1B-196593C4E438}"/>
                </a:ext>
              </a:extLst>
            </p:cNvPr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864;p91">
              <a:extLst>
                <a:ext uri="{FF2B5EF4-FFF2-40B4-BE49-F238E27FC236}">
                  <a16:creationId xmlns:a16="http://schemas.microsoft.com/office/drawing/2014/main" id="{2F77388E-3B1E-5943-AFD0-F598BBC62E7E}"/>
                </a:ext>
              </a:extLst>
            </p:cNvPr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865;p91">
              <a:extLst>
                <a:ext uri="{FF2B5EF4-FFF2-40B4-BE49-F238E27FC236}">
                  <a16:creationId xmlns:a16="http://schemas.microsoft.com/office/drawing/2014/main" id="{E162AE6E-E671-AD45-BD8B-213ECA7FD1C0}"/>
                </a:ext>
              </a:extLst>
            </p:cNvPr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866;p91">
              <a:extLst>
                <a:ext uri="{FF2B5EF4-FFF2-40B4-BE49-F238E27FC236}">
                  <a16:creationId xmlns:a16="http://schemas.microsoft.com/office/drawing/2014/main" id="{09A74D12-5002-9440-9600-9F6F7C07CB60}"/>
                </a:ext>
              </a:extLst>
            </p:cNvPr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Rectangle : coins arrondis 91">
            <a:extLst>
              <a:ext uri="{FF2B5EF4-FFF2-40B4-BE49-F238E27FC236}">
                <a16:creationId xmlns:a16="http://schemas.microsoft.com/office/drawing/2014/main" id="{64E6722F-268C-E342-92EB-8113CE716F00}"/>
              </a:ext>
            </a:extLst>
          </p:cNvPr>
          <p:cNvSpPr/>
          <p:nvPr/>
        </p:nvSpPr>
        <p:spPr>
          <a:xfrm>
            <a:off x="3823113" y="3782179"/>
            <a:ext cx="1837189" cy="7801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Bulle ronde 90">
            <a:extLst>
              <a:ext uri="{FF2B5EF4-FFF2-40B4-BE49-F238E27FC236}">
                <a16:creationId xmlns:a16="http://schemas.microsoft.com/office/drawing/2014/main" id="{A3DB2F4B-3065-0442-8B25-291716D193FE}"/>
              </a:ext>
            </a:extLst>
          </p:cNvPr>
          <p:cNvSpPr/>
          <p:nvPr/>
        </p:nvSpPr>
        <p:spPr>
          <a:xfrm>
            <a:off x="4548481" y="1966740"/>
            <a:ext cx="1028700" cy="834795"/>
          </a:xfrm>
          <a:prstGeom prst="wedgeEllipseCallout">
            <a:avLst>
              <a:gd name="adj1" fmla="val -41845"/>
              <a:gd name="adj2" fmla="val 68993"/>
            </a:avLst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>
                    <a:lumMod val="10000"/>
                  </a:schemeClr>
                </a:solidFill>
              </a:rPr>
              <a:t>Bonjour</a:t>
            </a:r>
          </a:p>
        </p:txBody>
      </p:sp>
      <p:sp>
        <p:nvSpPr>
          <p:cNvPr id="84" name="Google Shape;2451;p69">
            <a:extLst>
              <a:ext uri="{FF2B5EF4-FFF2-40B4-BE49-F238E27FC236}">
                <a16:creationId xmlns:a16="http://schemas.microsoft.com/office/drawing/2014/main" id="{93F12092-91EC-F243-A11B-F022C8C9A3AA}"/>
              </a:ext>
            </a:extLst>
          </p:cNvPr>
          <p:cNvSpPr/>
          <p:nvPr/>
        </p:nvSpPr>
        <p:spPr>
          <a:xfrm>
            <a:off x="3750238" y="1254048"/>
            <a:ext cx="1982941" cy="3444427"/>
          </a:xfrm>
          <a:custGeom>
            <a:avLst/>
            <a:gdLst/>
            <a:ahLst/>
            <a:cxnLst/>
            <a:rect l="l" t="t" r="r" b="b"/>
            <a:pathLst>
              <a:path w="107399" h="193261" extrusionOk="0">
                <a:moveTo>
                  <a:pt x="91085" y="7179"/>
                </a:moveTo>
                <a:cubicBezTo>
                  <a:pt x="96141" y="7179"/>
                  <a:pt x="100243" y="11282"/>
                  <a:pt x="100243" y="16314"/>
                </a:cubicBezTo>
                <a:lnTo>
                  <a:pt x="100243" y="176995"/>
                </a:lnTo>
                <a:cubicBezTo>
                  <a:pt x="100243" y="182027"/>
                  <a:pt x="96117" y="186129"/>
                  <a:pt x="91085" y="186129"/>
                </a:cubicBezTo>
                <a:lnTo>
                  <a:pt x="16314" y="186129"/>
                </a:lnTo>
                <a:cubicBezTo>
                  <a:pt x="11281" y="186129"/>
                  <a:pt x="7179" y="182027"/>
                  <a:pt x="7179" y="176995"/>
                </a:cubicBezTo>
                <a:lnTo>
                  <a:pt x="7179" y="16314"/>
                </a:lnTo>
                <a:cubicBezTo>
                  <a:pt x="7179" y="11282"/>
                  <a:pt x="11281" y="7179"/>
                  <a:pt x="16314" y="7179"/>
                </a:cubicBezTo>
                <a:close/>
                <a:moveTo>
                  <a:pt x="16314" y="0"/>
                </a:moveTo>
                <a:cubicBezTo>
                  <a:pt x="7322" y="0"/>
                  <a:pt x="0" y="7322"/>
                  <a:pt x="0" y="16314"/>
                </a:cubicBezTo>
                <a:lnTo>
                  <a:pt x="0" y="176947"/>
                </a:lnTo>
                <a:cubicBezTo>
                  <a:pt x="0" y="185962"/>
                  <a:pt x="7322" y="193261"/>
                  <a:pt x="16314" y="193261"/>
                </a:cubicBezTo>
                <a:lnTo>
                  <a:pt x="91061" y="193261"/>
                </a:lnTo>
                <a:cubicBezTo>
                  <a:pt x="100076" y="193261"/>
                  <a:pt x="107374" y="185962"/>
                  <a:pt x="107398" y="176995"/>
                </a:cubicBezTo>
                <a:lnTo>
                  <a:pt x="107398" y="16314"/>
                </a:lnTo>
                <a:cubicBezTo>
                  <a:pt x="107398" y="7322"/>
                  <a:pt x="100100" y="0"/>
                  <a:pt x="9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213;p65">
            <a:extLst>
              <a:ext uri="{FF2B5EF4-FFF2-40B4-BE49-F238E27FC236}">
                <a16:creationId xmlns:a16="http://schemas.microsoft.com/office/drawing/2014/main" id="{D4C42F9C-47B3-4344-A8E8-E513F699808B}"/>
              </a:ext>
            </a:extLst>
          </p:cNvPr>
          <p:cNvSpPr txBox="1">
            <a:spLocks/>
          </p:cNvSpPr>
          <p:nvPr/>
        </p:nvSpPr>
        <p:spPr>
          <a:xfrm>
            <a:off x="456983" y="1295828"/>
            <a:ext cx="1610281" cy="93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Voici </a:t>
            </a:r>
            <a:r>
              <a:rPr lang="fr-CA" sz="1200" dirty="0" err="1">
                <a:solidFill>
                  <a:schemeClr val="tx2">
                    <a:lumMod val="10000"/>
                  </a:schemeClr>
                </a:solidFill>
              </a:rPr>
              <a:t>Loki</a:t>
            </a: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, notre assistant virtuel qui s’intègre à vos plateformes favorites !</a:t>
            </a:r>
          </a:p>
        </p:txBody>
      </p:sp>
      <p:sp>
        <p:nvSpPr>
          <p:cNvPr id="94" name="Google Shape;2213;p65">
            <a:extLst>
              <a:ext uri="{FF2B5EF4-FFF2-40B4-BE49-F238E27FC236}">
                <a16:creationId xmlns:a16="http://schemas.microsoft.com/office/drawing/2014/main" id="{E9A97513-FCB1-C141-B41F-55F6DDFD1C10}"/>
              </a:ext>
            </a:extLst>
          </p:cNvPr>
          <p:cNvSpPr txBox="1">
            <a:spLocks/>
          </p:cNvSpPr>
          <p:nvPr/>
        </p:nvSpPr>
        <p:spPr>
          <a:xfrm>
            <a:off x="6836676" y="1148510"/>
            <a:ext cx="1421500" cy="93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Ajoutez les fonctionnalités dont </a:t>
            </a:r>
            <a:r>
              <a:rPr lang="fr-CA" sz="1200" i="1" dirty="0">
                <a:solidFill>
                  <a:schemeClr val="tx2">
                    <a:lumMod val="10000"/>
                  </a:schemeClr>
                </a:solidFill>
              </a:rPr>
              <a:t>vous</a:t>
            </a: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 avez besoin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9717B11-2A6A-0A46-AE80-A9DFCD31251A}"/>
              </a:ext>
            </a:extLst>
          </p:cNvPr>
          <p:cNvSpPr/>
          <p:nvPr/>
        </p:nvSpPr>
        <p:spPr>
          <a:xfrm>
            <a:off x="4832031" y="3894548"/>
            <a:ext cx="568643" cy="525052"/>
          </a:xfrm>
          <a:prstGeom prst="ellipse">
            <a:avLst/>
          </a:prstGeom>
          <a:solidFill>
            <a:srgbClr val="FD4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96" name="Google Shape;2213;p65">
            <a:extLst>
              <a:ext uri="{FF2B5EF4-FFF2-40B4-BE49-F238E27FC236}">
                <a16:creationId xmlns:a16="http://schemas.microsoft.com/office/drawing/2014/main" id="{620C4DC4-1440-E34A-A5AC-E5AC2768F37B}"/>
              </a:ext>
            </a:extLst>
          </p:cNvPr>
          <p:cNvSpPr txBox="1">
            <a:spLocks/>
          </p:cNvSpPr>
          <p:nvPr/>
        </p:nvSpPr>
        <p:spPr>
          <a:xfrm>
            <a:off x="4850172" y="3960804"/>
            <a:ext cx="897586" cy="38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 dirty="0">
                <a:solidFill>
                  <a:schemeClr val="bg1"/>
                </a:solidFill>
              </a:rPr>
              <a:t>SOS</a:t>
            </a:r>
            <a:endParaRPr lang="fr-CA" sz="1200" b="1" dirty="0">
              <a:solidFill>
                <a:schemeClr val="bg1"/>
              </a:solidFill>
            </a:endParaRPr>
          </a:p>
        </p:txBody>
      </p:sp>
      <p:sp>
        <p:nvSpPr>
          <p:cNvPr id="97" name="Google Shape;2213;p65">
            <a:extLst>
              <a:ext uri="{FF2B5EF4-FFF2-40B4-BE49-F238E27FC236}">
                <a16:creationId xmlns:a16="http://schemas.microsoft.com/office/drawing/2014/main" id="{04359351-86E7-734D-AA61-7B5A9A69545D}"/>
              </a:ext>
            </a:extLst>
          </p:cNvPr>
          <p:cNvSpPr txBox="1">
            <a:spLocks/>
          </p:cNvSpPr>
          <p:nvPr/>
        </p:nvSpPr>
        <p:spPr>
          <a:xfrm>
            <a:off x="6492217" y="3873292"/>
            <a:ext cx="1610281" cy="93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Bouton « SOS » optionnel pour les soucis techniques</a:t>
            </a:r>
          </a:p>
        </p:txBody>
      </p:sp>
      <p:sp>
        <p:nvSpPr>
          <p:cNvPr id="82" name="Google Shape;1902;p48">
            <a:extLst>
              <a:ext uri="{FF2B5EF4-FFF2-40B4-BE49-F238E27FC236}">
                <a16:creationId xmlns:a16="http://schemas.microsoft.com/office/drawing/2014/main" id="{7B813F2A-81B2-5D40-9210-8B23EECAD5BE}"/>
              </a:ext>
            </a:extLst>
          </p:cNvPr>
          <p:cNvSpPr/>
          <p:nvPr/>
        </p:nvSpPr>
        <p:spPr>
          <a:xfrm>
            <a:off x="5226395" y="3915084"/>
            <a:ext cx="1192946" cy="426144"/>
          </a:xfrm>
          <a:custGeom>
            <a:avLst/>
            <a:gdLst/>
            <a:ahLst/>
            <a:cxnLst/>
            <a:rect l="l" t="t" r="r" b="b"/>
            <a:pathLst>
              <a:path w="37338" h="14290" extrusionOk="0">
                <a:moveTo>
                  <a:pt x="37338" y="14290"/>
                </a:moveTo>
                <a:cubicBezTo>
                  <a:pt x="31323" y="9779"/>
                  <a:pt x="26804" y="2049"/>
                  <a:pt x="19431" y="574"/>
                </a:cubicBezTo>
                <a:cubicBezTo>
                  <a:pt x="13020" y="-708"/>
                  <a:pt x="5848" y="317"/>
                  <a:pt x="0" y="324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81" name="Google Shape;1901;p48">
            <a:extLst>
              <a:ext uri="{FF2B5EF4-FFF2-40B4-BE49-F238E27FC236}">
                <a16:creationId xmlns:a16="http://schemas.microsoft.com/office/drawing/2014/main" id="{578D91EC-5606-B14F-8BFD-9DE75E2E0A7D}"/>
              </a:ext>
            </a:extLst>
          </p:cNvPr>
          <p:cNvSpPr/>
          <p:nvPr/>
        </p:nvSpPr>
        <p:spPr>
          <a:xfrm flipV="1">
            <a:off x="2491274" y="3417023"/>
            <a:ext cx="1837189" cy="232248"/>
          </a:xfrm>
          <a:custGeom>
            <a:avLst/>
            <a:gdLst/>
            <a:ahLst/>
            <a:cxnLst/>
            <a:rect l="l" t="t" r="r" b="b"/>
            <a:pathLst>
              <a:path w="43434" h="13716" extrusionOk="0">
                <a:moveTo>
                  <a:pt x="0" y="13716"/>
                </a:moveTo>
                <a:cubicBezTo>
                  <a:pt x="5720" y="10856"/>
                  <a:pt x="12779" y="12684"/>
                  <a:pt x="19050" y="11430"/>
                </a:cubicBezTo>
                <a:cubicBezTo>
                  <a:pt x="22577" y="10725"/>
                  <a:pt x="23967" y="6041"/>
                  <a:pt x="27051" y="4191"/>
                </a:cubicBezTo>
                <a:cubicBezTo>
                  <a:pt x="31885" y="1291"/>
                  <a:pt x="37797" y="0"/>
                  <a:pt x="43434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2FEC554E-6415-8F40-BAF0-CE93EC006B3F}"/>
              </a:ext>
            </a:extLst>
          </p:cNvPr>
          <p:cNvSpPr/>
          <p:nvPr/>
        </p:nvSpPr>
        <p:spPr>
          <a:xfrm>
            <a:off x="5141079" y="1441688"/>
            <a:ext cx="375391" cy="36513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99" name="Google Shape;2213;p65">
            <a:extLst>
              <a:ext uri="{FF2B5EF4-FFF2-40B4-BE49-F238E27FC236}">
                <a16:creationId xmlns:a16="http://schemas.microsoft.com/office/drawing/2014/main" id="{111ABBD6-7017-CE43-82A6-97E688C839C8}"/>
              </a:ext>
            </a:extLst>
          </p:cNvPr>
          <p:cNvSpPr txBox="1">
            <a:spLocks/>
          </p:cNvSpPr>
          <p:nvPr/>
        </p:nvSpPr>
        <p:spPr>
          <a:xfrm>
            <a:off x="5201983" y="1413159"/>
            <a:ext cx="304961" cy="38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 dirty="0">
                <a:solidFill>
                  <a:schemeClr val="bg1"/>
                </a:solidFill>
              </a:rPr>
              <a:t>+</a:t>
            </a:r>
            <a:endParaRPr lang="fr-CA" sz="1200" b="1" dirty="0">
              <a:solidFill>
                <a:schemeClr val="bg1"/>
              </a:solidFill>
            </a:endParaRPr>
          </a:p>
        </p:txBody>
      </p:sp>
      <p:sp>
        <p:nvSpPr>
          <p:cNvPr id="100" name="Google Shape;2213;p65">
            <a:extLst>
              <a:ext uri="{FF2B5EF4-FFF2-40B4-BE49-F238E27FC236}">
                <a16:creationId xmlns:a16="http://schemas.microsoft.com/office/drawing/2014/main" id="{DE4ACC98-42A6-AF45-BA3D-113BF40FF88E}"/>
              </a:ext>
            </a:extLst>
          </p:cNvPr>
          <p:cNvSpPr txBox="1">
            <a:spLocks/>
          </p:cNvSpPr>
          <p:nvPr/>
        </p:nvSpPr>
        <p:spPr>
          <a:xfrm>
            <a:off x="4394090" y="3470408"/>
            <a:ext cx="897586" cy="38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i="1" dirty="0">
                <a:solidFill>
                  <a:schemeClr val="tx2">
                    <a:lumMod val="10000"/>
                  </a:schemeClr>
                </a:solidFill>
              </a:rPr>
              <a:t>Bonjour</a:t>
            </a:r>
            <a:endParaRPr lang="fr-CA" sz="11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1" name="Google Shape;2213;p65">
            <a:extLst>
              <a:ext uri="{FF2B5EF4-FFF2-40B4-BE49-F238E27FC236}">
                <a16:creationId xmlns:a16="http://schemas.microsoft.com/office/drawing/2014/main" id="{5B6A35C4-002B-6840-8501-0C5AD8390D28}"/>
              </a:ext>
            </a:extLst>
          </p:cNvPr>
          <p:cNvSpPr txBox="1">
            <a:spLocks/>
          </p:cNvSpPr>
          <p:nvPr/>
        </p:nvSpPr>
        <p:spPr>
          <a:xfrm>
            <a:off x="1028173" y="3103491"/>
            <a:ext cx="1610281" cy="93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Disponible en </a:t>
            </a:r>
            <a:r>
              <a:rPr lang="fr-CA" sz="1200" dirty="0" err="1">
                <a:solidFill>
                  <a:schemeClr val="tx2">
                    <a:lumMod val="10000"/>
                  </a:schemeClr>
                </a:solidFill>
              </a:rPr>
              <a:t>audio-description</a:t>
            </a:r>
            <a:endParaRPr lang="fr-CA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Sous-titre 4">
            <a:extLst>
              <a:ext uri="{FF2B5EF4-FFF2-40B4-BE49-F238E27FC236}">
                <a16:creationId xmlns:a16="http://schemas.microsoft.com/office/drawing/2014/main" id="{5681D0D5-3418-6141-B7C1-DAA392EFB74A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17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69D08E2-CFB6-BD4A-BB87-E56A4AD9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Loki</a:t>
            </a:r>
            <a:r>
              <a:rPr lang="fr-FR" dirty="0"/>
              <a:t> aide à comprendre les disponibilités</a:t>
            </a:r>
          </a:p>
        </p:txBody>
      </p:sp>
      <p:sp>
        <p:nvSpPr>
          <p:cNvPr id="82" name="Google Shape;1902;p48">
            <a:extLst>
              <a:ext uri="{FF2B5EF4-FFF2-40B4-BE49-F238E27FC236}">
                <a16:creationId xmlns:a16="http://schemas.microsoft.com/office/drawing/2014/main" id="{7B813F2A-81B2-5D40-9210-8B23EECAD5BE}"/>
              </a:ext>
            </a:extLst>
          </p:cNvPr>
          <p:cNvSpPr/>
          <p:nvPr/>
        </p:nvSpPr>
        <p:spPr>
          <a:xfrm flipH="1" flipV="1">
            <a:off x="5914239" y="3752457"/>
            <a:ext cx="1577488" cy="416397"/>
          </a:xfrm>
          <a:custGeom>
            <a:avLst/>
            <a:gdLst/>
            <a:ahLst/>
            <a:cxnLst/>
            <a:rect l="l" t="t" r="r" b="b"/>
            <a:pathLst>
              <a:path w="37338" h="14290" extrusionOk="0">
                <a:moveTo>
                  <a:pt x="37338" y="14290"/>
                </a:moveTo>
                <a:cubicBezTo>
                  <a:pt x="31323" y="9779"/>
                  <a:pt x="26804" y="2049"/>
                  <a:pt x="19431" y="574"/>
                </a:cubicBezTo>
                <a:cubicBezTo>
                  <a:pt x="13020" y="-708"/>
                  <a:pt x="5848" y="317"/>
                  <a:pt x="0" y="324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71" name="Google Shape;3335;p42">
            <a:extLst>
              <a:ext uri="{FF2B5EF4-FFF2-40B4-BE49-F238E27FC236}">
                <a16:creationId xmlns:a16="http://schemas.microsoft.com/office/drawing/2014/main" id="{A2EF3960-6981-684C-ABAD-B424EFC16E63}"/>
              </a:ext>
            </a:extLst>
          </p:cNvPr>
          <p:cNvSpPr/>
          <p:nvPr/>
        </p:nvSpPr>
        <p:spPr>
          <a:xfrm>
            <a:off x="521401" y="1397904"/>
            <a:ext cx="1926900" cy="2562900"/>
          </a:xfrm>
          <a:prstGeom prst="roundRect">
            <a:avLst>
              <a:gd name="adj" fmla="val 1256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3337;p42">
            <a:extLst>
              <a:ext uri="{FF2B5EF4-FFF2-40B4-BE49-F238E27FC236}">
                <a16:creationId xmlns:a16="http://schemas.microsoft.com/office/drawing/2014/main" id="{1B457825-3FA4-814A-8F16-89734ED17AD6}"/>
              </a:ext>
            </a:extLst>
          </p:cNvPr>
          <p:cNvSpPr/>
          <p:nvPr/>
        </p:nvSpPr>
        <p:spPr>
          <a:xfrm>
            <a:off x="586376" y="1519702"/>
            <a:ext cx="1808400" cy="24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3366;p42">
            <a:extLst>
              <a:ext uri="{FF2B5EF4-FFF2-40B4-BE49-F238E27FC236}">
                <a16:creationId xmlns:a16="http://schemas.microsoft.com/office/drawing/2014/main" id="{6C0B03B3-036E-364E-B640-CA5FEA97717A}"/>
              </a:ext>
            </a:extLst>
          </p:cNvPr>
          <p:cNvSpPr/>
          <p:nvPr/>
        </p:nvSpPr>
        <p:spPr>
          <a:xfrm>
            <a:off x="1113664" y="2039778"/>
            <a:ext cx="246900" cy="246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3385;p42">
            <a:extLst>
              <a:ext uri="{FF2B5EF4-FFF2-40B4-BE49-F238E27FC236}">
                <a16:creationId xmlns:a16="http://schemas.microsoft.com/office/drawing/2014/main" id="{9F6DB681-D7C5-F74C-A705-7DDEA6D119FD}"/>
              </a:ext>
            </a:extLst>
          </p:cNvPr>
          <p:cNvSpPr txBox="1"/>
          <p:nvPr/>
        </p:nvSpPr>
        <p:spPr>
          <a:xfrm>
            <a:off x="1287079" y="3426477"/>
            <a:ext cx="1220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Travail</a:t>
            </a:r>
            <a:endParaRPr sz="13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9" name="Google Shape;3386;p42">
            <a:extLst>
              <a:ext uri="{FF2B5EF4-FFF2-40B4-BE49-F238E27FC236}">
                <a16:creationId xmlns:a16="http://schemas.microsoft.com/office/drawing/2014/main" id="{36D62691-580C-324F-94D0-01E6ED5509BC}"/>
              </a:ext>
            </a:extLst>
          </p:cNvPr>
          <p:cNvSpPr txBox="1"/>
          <p:nvPr/>
        </p:nvSpPr>
        <p:spPr>
          <a:xfrm>
            <a:off x="703552" y="3368157"/>
            <a:ext cx="5973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</a:t>
            </a:r>
            <a:endParaRPr sz="32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90" name="Google Shape;3387;p42">
            <a:extLst>
              <a:ext uri="{FF2B5EF4-FFF2-40B4-BE49-F238E27FC236}">
                <a16:creationId xmlns:a16="http://schemas.microsoft.com/office/drawing/2014/main" id="{D5F74296-9F69-EE40-B482-7022B69CBBBE}"/>
              </a:ext>
            </a:extLst>
          </p:cNvPr>
          <p:cNvCxnSpPr>
            <a:cxnSpLocks/>
          </p:cNvCxnSpPr>
          <p:nvPr/>
        </p:nvCxnSpPr>
        <p:spPr>
          <a:xfrm>
            <a:off x="991951" y="3106918"/>
            <a:ext cx="985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" name="Google Shape;3388;p42">
            <a:extLst>
              <a:ext uri="{FF2B5EF4-FFF2-40B4-BE49-F238E27FC236}">
                <a16:creationId xmlns:a16="http://schemas.microsoft.com/office/drawing/2014/main" id="{15786498-57A2-A641-BDE1-2D8CFD639C73}"/>
              </a:ext>
            </a:extLst>
          </p:cNvPr>
          <p:cNvGrpSpPr/>
          <p:nvPr/>
        </p:nvGrpSpPr>
        <p:grpSpPr>
          <a:xfrm>
            <a:off x="574821" y="1510414"/>
            <a:ext cx="1820059" cy="1581649"/>
            <a:chOff x="5972962" y="1769550"/>
            <a:chExt cx="1972750" cy="1714525"/>
          </a:xfrm>
        </p:grpSpPr>
        <p:sp>
          <p:nvSpPr>
            <p:cNvPr id="92" name="Google Shape;3389;p42">
              <a:extLst>
                <a:ext uri="{FF2B5EF4-FFF2-40B4-BE49-F238E27FC236}">
                  <a16:creationId xmlns:a16="http://schemas.microsoft.com/office/drawing/2014/main" id="{3872DAF5-B061-D543-8476-7D781DA8B5CA}"/>
                </a:ext>
              </a:extLst>
            </p:cNvPr>
            <p:cNvSpPr txBox="1"/>
            <p:nvPr/>
          </p:nvSpPr>
          <p:spPr>
            <a:xfrm>
              <a:off x="5972962" y="203960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3390;p42">
              <a:extLst>
                <a:ext uri="{FF2B5EF4-FFF2-40B4-BE49-F238E27FC236}">
                  <a16:creationId xmlns:a16="http://schemas.microsoft.com/office/drawing/2014/main" id="{231A39DC-96BD-ED46-A1E3-F7DD076A6052}"/>
                </a:ext>
              </a:extLst>
            </p:cNvPr>
            <p:cNvSpPr txBox="1"/>
            <p:nvPr/>
          </p:nvSpPr>
          <p:spPr>
            <a:xfrm>
              <a:off x="6242554" y="203960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3391;p42">
              <a:extLst>
                <a:ext uri="{FF2B5EF4-FFF2-40B4-BE49-F238E27FC236}">
                  <a16:creationId xmlns:a16="http://schemas.microsoft.com/office/drawing/2014/main" id="{ACF997C8-FF0A-ED47-B79F-F0835C3A113E}"/>
                </a:ext>
              </a:extLst>
            </p:cNvPr>
            <p:cNvSpPr txBox="1"/>
            <p:nvPr/>
          </p:nvSpPr>
          <p:spPr>
            <a:xfrm>
              <a:off x="6512145" y="203960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3392;p42">
              <a:extLst>
                <a:ext uri="{FF2B5EF4-FFF2-40B4-BE49-F238E27FC236}">
                  <a16:creationId xmlns:a16="http://schemas.microsoft.com/office/drawing/2014/main" id="{33B96EC3-37D7-9E4A-87E4-B61B74FF0D11}"/>
                </a:ext>
              </a:extLst>
            </p:cNvPr>
            <p:cNvSpPr txBox="1"/>
            <p:nvPr/>
          </p:nvSpPr>
          <p:spPr>
            <a:xfrm>
              <a:off x="6781737" y="203960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3393;p42">
              <a:extLst>
                <a:ext uri="{FF2B5EF4-FFF2-40B4-BE49-F238E27FC236}">
                  <a16:creationId xmlns:a16="http://schemas.microsoft.com/office/drawing/2014/main" id="{CF1F4BDE-4B5D-B047-A6D1-F5196A4A2C55}"/>
                </a:ext>
              </a:extLst>
            </p:cNvPr>
            <p:cNvSpPr txBox="1"/>
            <p:nvPr/>
          </p:nvSpPr>
          <p:spPr>
            <a:xfrm>
              <a:off x="7051329" y="203960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3394;p42">
              <a:extLst>
                <a:ext uri="{FF2B5EF4-FFF2-40B4-BE49-F238E27FC236}">
                  <a16:creationId xmlns:a16="http://schemas.microsoft.com/office/drawing/2014/main" id="{FA9ABA26-524B-CC4C-8D12-5803E3F32E41}"/>
                </a:ext>
              </a:extLst>
            </p:cNvPr>
            <p:cNvSpPr txBox="1"/>
            <p:nvPr/>
          </p:nvSpPr>
          <p:spPr>
            <a:xfrm>
              <a:off x="7320920" y="203960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3395;p42">
              <a:extLst>
                <a:ext uri="{FF2B5EF4-FFF2-40B4-BE49-F238E27FC236}">
                  <a16:creationId xmlns:a16="http://schemas.microsoft.com/office/drawing/2014/main" id="{EF8CDFBF-0A18-7646-92C1-1ADE857EB0A0}"/>
                </a:ext>
              </a:extLst>
            </p:cNvPr>
            <p:cNvSpPr txBox="1"/>
            <p:nvPr/>
          </p:nvSpPr>
          <p:spPr>
            <a:xfrm>
              <a:off x="7590512" y="203960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3396;p42">
              <a:extLst>
                <a:ext uri="{FF2B5EF4-FFF2-40B4-BE49-F238E27FC236}">
                  <a16:creationId xmlns:a16="http://schemas.microsoft.com/office/drawing/2014/main" id="{10D77183-388F-F245-9F72-9FB058CDDDA0}"/>
                </a:ext>
              </a:extLst>
            </p:cNvPr>
            <p:cNvSpPr txBox="1"/>
            <p:nvPr/>
          </p:nvSpPr>
          <p:spPr>
            <a:xfrm>
              <a:off x="5972962" y="2309669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3397;p42">
              <a:extLst>
                <a:ext uri="{FF2B5EF4-FFF2-40B4-BE49-F238E27FC236}">
                  <a16:creationId xmlns:a16="http://schemas.microsoft.com/office/drawing/2014/main" id="{15CC4A65-47A6-CA41-8A1A-35E87ADE4C00}"/>
                </a:ext>
              </a:extLst>
            </p:cNvPr>
            <p:cNvSpPr txBox="1"/>
            <p:nvPr/>
          </p:nvSpPr>
          <p:spPr>
            <a:xfrm>
              <a:off x="6242554" y="2309669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3398;p42">
              <a:extLst>
                <a:ext uri="{FF2B5EF4-FFF2-40B4-BE49-F238E27FC236}">
                  <a16:creationId xmlns:a16="http://schemas.microsoft.com/office/drawing/2014/main" id="{FD7F425A-0BA7-3B46-AD7C-745A32604B69}"/>
                </a:ext>
              </a:extLst>
            </p:cNvPr>
            <p:cNvSpPr txBox="1"/>
            <p:nvPr/>
          </p:nvSpPr>
          <p:spPr>
            <a:xfrm>
              <a:off x="6512145" y="2309669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3399;p42">
              <a:extLst>
                <a:ext uri="{FF2B5EF4-FFF2-40B4-BE49-F238E27FC236}">
                  <a16:creationId xmlns:a16="http://schemas.microsoft.com/office/drawing/2014/main" id="{03FD44C7-4D92-0443-A293-0519A24690D5}"/>
                </a:ext>
              </a:extLst>
            </p:cNvPr>
            <p:cNvSpPr txBox="1"/>
            <p:nvPr/>
          </p:nvSpPr>
          <p:spPr>
            <a:xfrm>
              <a:off x="6781737" y="2309669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3400;p42">
              <a:extLst>
                <a:ext uri="{FF2B5EF4-FFF2-40B4-BE49-F238E27FC236}">
                  <a16:creationId xmlns:a16="http://schemas.microsoft.com/office/drawing/2014/main" id="{8450DA06-E994-0546-B7F0-BE475D242DE9}"/>
                </a:ext>
              </a:extLst>
            </p:cNvPr>
            <p:cNvSpPr txBox="1"/>
            <p:nvPr/>
          </p:nvSpPr>
          <p:spPr>
            <a:xfrm>
              <a:off x="7051329" y="2309669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12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3401;p42">
              <a:extLst>
                <a:ext uri="{FF2B5EF4-FFF2-40B4-BE49-F238E27FC236}">
                  <a16:creationId xmlns:a16="http://schemas.microsoft.com/office/drawing/2014/main" id="{91DC5E68-001D-B149-8F81-921E954AE2DA}"/>
                </a:ext>
              </a:extLst>
            </p:cNvPr>
            <p:cNvSpPr txBox="1"/>
            <p:nvPr/>
          </p:nvSpPr>
          <p:spPr>
            <a:xfrm>
              <a:off x="7320920" y="2309669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3402;p42">
              <a:extLst>
                <a:ext uri="{FF2B5EF4-FFF2-40B4-BE49-F238E27FC236}">
                  <a16:creationId xmlns:a16="http://schemas.microsoft.com/office/drawing/2014/main" id="{6B84AE82-D2AE-6948-9C27-6F4359F6E50B}"/>
                </a:ext>
              </a:extLst>
            </p:cNvPr>
            <p:cNvSpPr txBox="1"/>
            <p:nvPr/>
          </p:nvSpPr>
          <p:spPr>
            <a:xfrm>
              <a:off x="7590512" y="2309669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14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3403;p42">
              <a:extLst>
                <a:ext uri="{FF2B5EF4-FFF2-40B4-BE49-F238E27FC236}">
                  <a16:creationId xmlns:a16="http://schemas.microsoft.com/office/drawing/2014/main" id="{B4F9C158-936B-AC40-9230-73A97F4E0109}"/>
                </a:ext>
              </a:extLst>
            </p:cNvPr>
            <p:cNvSpPr txBox="1"/>
            <p:nvPr/>
          </p:nvSpPr>
          <p:spPr>
            <a:xfrm>
              <a:off x="5972962" y="2579738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3404;p42">
              <a:extLst>
                <a:ext uri="{FF2B5EF4-FFF2-40B4-BE49-F238E27FC236}">
                  <a16:creationId xmlns:a16="http://schemas.microsoft.com/office/drawing/2014/main" id="{BB972EFC-3851-444A-8B2F-9F38EAE41001}"/>
                </a:ext>
              </a:extLst>
            </p:cNvPr>
            <p:cNvSpPr txBox="1"/>
            <p:nvPr/>
          </p:nvSpPr>
          <p:spPr>
            <a:xfrm>
              <a:off x="6242554" y="2579738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16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3405;p42">
              <a:extLst>
                <a:ext uri="{FF2B5EF4-FFF2-40B4-BE49-F238E27FC236}">
                  <a16:creationId xmlns:a16="http://schemas.microsoft.com/office/drawing/2014/main" id="{79FC8617-1AD2-0D43-A7C9-C67C38FD86A0}"/>
                </a:ext>
              </a:extLst>
            </p:cNvPr>
            <p:cNvSpPr txBox="1"/>
            <p:nvPr/>
          </p:nvSpPr>
          <p:spPr>
            <a:xfrm>
              <a:off x="6512145" y="2579738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3406;p42">
              <a:extLst>
                <a:ext uri="{FF2B5EF4-FFF2-40B4-BE49-F238E27FC236}">
                  <a16:creationId xmlns:a16="http://schemas.microsoft.com/office/drawing/2014/main" id="{DF1E69D4-FC74-0F49-8431-0B97703E16A6}"/>
                </a:ext>
              </a:extLst>
            </p:cNvPr>
            <p:cNvSpPr txBox="1"/>
            <p:nvPr/>
          </p:nvSpPr>
          <p:spPr>
            <a:xfrm>
              <a:off x="6781737" y="2579738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18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3407;p42">
              <a:extLst>
                <a:ext uri="{FF2B5EF4-FFF2-40B4-BE49-F238E27FC236}">
                  <a16:creationId xmlns:a16="http://schemas.microsoft.com/office/drawing/2014/main" id="{BEB5934F-8877-D941-B03B-722D459F8B7D}"/>
                </a:ext>
              </a:extLst>
            </p:cNvPr>
            <p:cNvSpPr txBox="1"/>
            <p:nvPr/>
          </p:nvSpPr>
          <p:spPr>
            <a:xfrm>
              <a:off x="7051329" y="2579738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19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3408;p42">
              <a:extLst>
                <a:ext uri="{FF2B5EF4-FFF2-40B4-BE49-F238E27FC236}">
                  <a16:creationId xmlns:a16="http://schemas.microsoft.com/office/drawing/2014/main" id="{7E8564E2-C9C0-974F-8029-5E630006E4D9}"/>
                </a:ext>
              </a:extLst>
            </p:cNvPr>
            <p:cNvSpPr txBox="1"/>
            <p:nvPr/>
          </p:nvSpPr>
          <p:spPr>
            <a:xfrm>
              <a:off x="7320920" y="2579738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3409;p42">
              <a:extLst>
                <a:ext uri="{FF2B5EF4-FFF2-40B4-BE49-F238E27FC236}">
                  <a16:creationId xmlns:a16="http://schemas.microsoft.com/office/drawing/2014/main" id="{FC356388-5111-BA47-A157-71EDE231B856}"/>
                </a:ext>
              </a:extLst>
            </p:cNvPr>
            <p:cNvSpPr txBox="1"/>
            <p:nvPr/>
          </p:nvSpPr>
          <p:spPr>
            <a:xfrm>
              <a:off x="7590512" y="2579738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21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3410;p42">
              <a:extLst>
                <a:ext uri="{FF2B5EF4-FFF2-40B4-BE49-F238E27FC236}">
                  <a16:creationId xmlns:a16="http://schemas.microsoft.com/office/drawing/2014/main" id="{93FB8958-DB76-5841-B2E6-6B9096D26CAB}"/>
                </a:ext>
              </a:extLst>
            </p:cNvPr>
            <p:cNvSpPr txBox="1"/>
            <p:nvPr/>
          </p:nvSpPr>
          <p:spPr>
            <a:xfrm>
              <a:off x="5972962" y="2849806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3411;p42">
              <a:extLst>
                <a:ext uri="{FF2B5EF4-FFF2-40B4-BE49-F238E27FC236}">
                  <a16:creationId xmlns:a16="http://schemas.microsoft.com/office/drawing/2014/main" id="{0D3FDD6D-407C-4F47-8966-14C8F574EE64}"/>
                </a:ext>
              </a:extLst>
            </p:cNvPr>
            <p:cNvSpPr txBox="1"/>
            <p:nvPr/>
          </p:nvSpPr>
          <p:spPr>
            <a:xfrm>
              <a:off x="6242554" y="2849806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23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3412;p42">
              <a:extLst>
                <a:ext uri="{FF2B5EF4-FFF2-40B4-BE49-F238E27FC236}">
                  <a16:creationId xmlns:a16="http://schemas.microsoft.com/office/drawing/2014/main" id="{A8FFA1AD-4F34-F34B-8C11-10F24A55F103}"/>
                </a:ext>
              </a:extLst>
            </p:cNvPr>
            <p:cNvSpPr txBox="1"/>
            <p:nvPr/>
          </p:nvSpPr>
          <p:spPr>
            <a:xfrm>
              <a:off x="6512145" y="2849806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24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3413;p42">
              <a:extLst>
                <a:ext uri="{FF2B5EF4-FFF2-40B4-BE49-F238E27FC236}">
                  <a16:creationId xmlns:a16="http://schemas.microsoft.com/office/drawing/2014/main" id="{D0D5BA19-534C-5249-9F55-97188596D3DE}"/>
                </a:ext>
              </a:extLst>
            </p:cNvPr>
            <p:cNvSpPr txBox="1"/>
            <p:nvPr/>
          </p:nvSpPr>
          <p:spPr>
            <a:xfrm>
              <a:off x="6781737" y="2849806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3414;p42">
              <a:extLst>
                <a:ext uri="{FF2B5EF4-FFF2-40B4-BE49-F238E27FC236}">
                  <a16:creationId xmlns:a16="http://schemas.microsoft.com/office/drawing/2014/main" id="{ED4F2B9C-2D92-504A-8799-2B24E34E09B3}"/>
                </a:ext>
              </a:extLst>
            </p:cNvPr>
            <p:cNvSpPr txBox="1"/>
            <p:nvPr/>
          </p:nvSpPr>
          <p:spPr>
            <a:xfrm>
              <a:off x="7051329" y="2849806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26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3415;p42">
              <a:extLst>
                <a:ext uri="{FF2B5EF4-FFF2-40B4-BE49-F238E27FC236}">
                  <a16:creationId xmlns:a16="http://schemas.microsoft.com/office/drawing/2014/main" id="{8D0D685E-61F2-3F4B-9DF9-4571F27DF375}"/>
                </a:ext>
              </a:extLst>
            </p:cNvPr>
            <p:cNvSpPr txBox="1"/>
            <p:nvPr/>
          </p:nvSpPr>
          <p:spPr>
            <a:xfrm>
              <a:off x="7320920" y="2849806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27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3416;p42">
              <a:extLst>
                <a:ext uri="{FF2B5EF4-FFF2-40B4-BE49-F238E27FC236}">
                  <a16:creationId xmlns:a16="http://schemas.microsoft.com/office/drawing/2014/main" id="{EAD60383-6FE6-9C41-92B2-370203985F13}"/>
                </a:ext>
              </a:extLst>
            </p:cNvPr>
            <p:cNvSpPr txBox="1"/>
            <p:nvPr/>
          </p:nvSpPr>
          <p:spPr>
            <a:xfrm>
              <a:off x="7590512" y="2849806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28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3417;p42">
              <a:extLst>
                <a:ext uri="{FF2B5EF4-FFF2-40B4-BE49-F238E27FC236}">
                  <a16:creationId xmlns:a16="http://schemas.microsoft.com/office/drawing/2014/main" id="{DDD7C4A2-12BC-EB44-8021-C4E2BF5CEE0B}"/>
                </a:ext>
              </a:extLst>
            </p:cNvPr>
            <p:cNvSpPr txBox="1"/>
            <p:nvPr/>
          </p:nvSpPr>
          <p:spPr>
            <a:xfrm>
              <a:off x="5972962" y="3119875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29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3418;p42">
              <a:extLst>
                <a:ext uri="{FF2B5EF4-FFF2-40B4-BE49-F238E27FC236}">
                  <a16:creationId xmlns:a16="http://schemas.microsoft.com/office/drawing/2014/main" id="{97ED921F-F780-924C-B09A-8017BDF1E7BD}"/>
                </a:ext>
              </a:extLst>
            </p:cNvPr>
            <p:cNvSpPr txBox="1"/>
            <p:nvPr/>
          </p:nvSpPr>
          <p:spPr>
            <a:xfrm>
              <a:off x="6254562" y="3119875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30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3419;p42">
              <a:extLst>
                <a:ext uri="{FF2B5EF4-FFF2-40B4-BE49-F238E27FC236}">
                  <a16:creationId xmlns:a16="http://schemas.microsoft.com/office/drawing/2014/main" id="{48123D8C-3C3B-B544-B031-1BD84713713F}"/>
                </a:ext>
              </a:extLst>
            </p:cNvPr>
            <p:cNvSpPr txBox="1"/>
            <p:nvPr/>
          </p:nvSpPr>
          <p:spPr>
            <a:xfrm>
              <a:off x="6536162" y="3119875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Roboto"/>
                  <a:ea typeface="Roboto"/>
                  <a:cs typeface="Roboto"/>
                  <a:sym typeface="Roboto"/>
                </a:rPr>
                <a:t>31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3420;p42">
              <a:extLst>
                <a:ext uri="{FF2B5EF4-FFF2-40B4-BE49-F238E27FC236}">
                  <a16:creationId xmlns:a16="http://schemas.microsoft.com/office/drawing/2014/main" id="{4504CAB2-E53F-1F41-8C2E-A4C83B2DA91B}"/>
                </a:ext>
              </a:extLst>
            </p:cNvPr>
            <p:cNvSpPr txBox="1"/>
            <p:nvPr/>
          </p:nvSpPr>
          <p:spPr>
            <a:xfrm>
              <a:off x="5972962" y="176955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</a:t>
              </a:r>
              <a:endParaRPr sz="11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4" name="Google Shape;3421;p42">
              <a:extLst>
                <a:ext uri="{FF2B5EF4-FFF2-40B4-BE49-F238E27FC236}">
                  <a16:creationId xmlns:a16="http://schemas.microsoft.com/office/drawing/2014/main" id="{6793BF99-1BEC-B641-94E3-3F05CFFCE0B7}"/>
                </a:ext>
              </a:extLst>
            </p:cNvPr>
            <p:cNvSpPr txBox="1"/>
            <p:nvPr/>
          </p:nvSpPr>
          <p:spPr>
            <a:xfrm>
              <a:off x="6242554" y="176955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Tu</a:t>
              </a:r>
              <a:endParaRPr sz="11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5" name="Google Shape;3422;p42">
              <a:extLst>
                <a:ext uri="{FF2B5EF4-FFF2-40B4-BE49-F238E27FC236}">
                  <a16:creationId xmlns:a16="http://schemas.microsoft.com/office/drawing/2014/main" id="{DF1816F4-1F07-3E48-9F6C-7CC0ECF14BB5}"/>
                </a:ext>
              </a:extLst>
            </p:cNvPr>
            <p:cNvSpPr txBox="1"/>
            <p:nvPr/>
          </p:nvSpPr>
          <p:spPr>
            <a:xfrm>
              <a:off x="6512145" y="176955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</a:t>
              </a:r>
              <a:endParaRPr sz="11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6" name="Google Shape;3423;p42">
              <a:extLst>
                <a:ext uri="{FF2B5EF4-FFF2-40B4-BE49-F238E27FC236}">
                  <a16:creationId xmlns:a16="http://schemas.microsoft.com/office/drawing/2014/main" id="{0C1D6DD4-F10F-1546-AA35-9100C2C8C614}"/>
                </a:ext>
              </a:extLst>
            </p:cNvPr>
            <p:cNvSpPr txBox="1"/>
            <p:nvPr/>
          </p:nvSpPr>
          <p:spPr>
            <a:xfrm>
              <a:off x="6781737" y="176955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Th</a:t>
              </a:r>
              <a:endParaRPr sz="11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7" name="Google Shape;3424;p42">
              <a:extLst>
                <a:ext uri="{FF2B5EF4-FFF2-40B4-BE49-F238E27FC236}">
                  <a16:creationId xmlns:a16="http://schemas.microsoft.com/office/drawing/2014/main" id="{69F61198-CA55-AC49-B790-F16876D71D1C}"/>
                </a:ext>
              </a:extLst>
            </p:cNvPr>
            <p:cNvSpPr txBox="1"/>
            <p:nvPr/>
          </p:nvSpPr>
          <p:spPr>
            <a:xfrm>
              <a:off x="7051329" y="176955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</a:t>
              </a:r>
              <a:endParaRPr sz="11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8" name="Google Shape;3425;p42">
              <a:extLst>
                <a:ext uri="{FF2B5EF4-FFF2-40B4-BE49-F238E27FC236}">
                  <a16:creationId xmlns:a16="http://schemas.microsoft.com/office/drawing/2014/main" id="{587EC77B-7453-244B-9789-06BF6E6F6127}"/>
                </a:ext>
              </a:extLst>
            </p:cNvPr>
            <p:cNvSpPr txBox="1"/>
            <p:nvPr/>
          </p:nvSpPr>
          <p:spPr>
            <a:xfrm>
              <a:off x="7320920" y="176955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</a:t>
              </a:r>
              <a:endParaRPr sz="11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9" name="Google Shape;3426;p42">
              <a:extLst>
                <a:ext uri="{FF2B5EF4-FFF2-40B4-BE49-F238E27FC236}">
                  <a16:creationId xmlns:a16="http://schemas.microsoft.com/office/drawing/2014/main" id="{BBD9E286-7888-7F4E-8631-3BF836852D58}"/>
                </a:ext>
              </a:extLst>
            </p:cNvPr>
            <p:cNvSpPr txBox="1"/>
            <p:nvPr/>
          </p:nvSpPr>
          <p:spPr>
            <a:xfrm>
              <a:off x="7590512" y="1769550"/>
              <a:ext cx="3552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</a:t>
              </a:r>
              <a:endParaRPr sz="11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6307216-F2FD-E642-8859-EC68C8C1CC12}"/>
              </a:ext>
            </a:extLst>
          </p:cNvPr>
          <p:cNvSpPr/>
          <p:nvPr/>
        </p:nvSpPr>
        <p:spPr>
          <a:xfrm>
            <a:off x="521401" y="3861450"/>
            <a:ext cx="1926900" cy="94795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Google Shape;2451;p69">
            <a:extLst>
              <a:ext uri="{FF2B5EF4-FFF2-40B4-BE49-F238E27FC236}">
                <a16:creationId xmlns:a16="http://schemas.microsoft.com/office/drawing/2014/main" id="{A3118812-8B6D-5A4A-97B5-6BC9B9A897E6}"/>
              </a:ext>
            </a:extLst>
          </p:cNvPr>
          <p:cNvSpPr/>
          <p:nvPr/>
        </p:nvSpPr>
        <p:spPr>
          <a:xfrm>
            <a:off x="444617" y="1300853"/>
            <a:ext cx="2080468" cy="3612130"/>
          </a:xfrm>
          <a:custGeom>
            <a:avLst/>
            <a:gdLst/>
            <a:ahLst/>
            <a:cxnLst/>
            <a:rect l="l" t="t" r="r" b="b"/>
            <a:pathLst>
              <a:path w="107399" h="193261" extrusionOk="0">
                <a:moveTo>
                  <a:pt x="91085" y="7179"/>
                </a:moveTo>
                <a:cubicBezTo>
                  <a:pt x="96141" y="7179"/>
                  <a:pt x="100243" y="11282"/>
                  <a:pt x="100243" y="16314"/>
                </a:cubicBezTo>
                <a:lnTo>
                  <a:pt x="100243" y="176995"/>
                </a:lnTo>
                <a:cubicBezTo>
                  <a:pt x="100243" y="182027"/>
                  <a:pt x="96117" y="186129"/>
                  <a:pt x="91085" y="186129"/>
                </a:cubicBezTo>
                <a:lnTo>
                  <a:pt x="16314" y="186129"/>
                </a:lnTo>
                <a:cubicBezTo>
                  <a:pt x="11281" y="186129"/>
                  <a:pt x="7179" y="182027"/>
                  <a:pt x="7179" y="176995"/>
                </a:cubicBezTo>
                <a:lnTo>
                  <a:pt x="7179" y="16314"/>
                </a:lnTo>
                <a:cubicBezTo>
                  <a:pt x="7179" y="11282"/>
                  <a:pt x="11281" y="7179"/>
                  <a:pt x="16314" y="7179"/>
                </a:cubicBezTo>
                <a:close/>
                <a:moveTo>
                  <a:pt x="16314" y="0"/>
                </a:moveTo>
                <a:cubicBezTo>
                  <a:pt x="7322" y="0"/>
                  <a:pt x="0" y="7322"/>
                  <a:pt x="0" y="16314"/>
                </a:cubicBezTo>
                <a:lnTo>
                  <a:pt x="0" y="176947"/>
                </a:lnTo>
                <a:cubicBezTo>
                  <a:pt x="0" y="185962"/>
                  <a:pt x="7322" y="193261"/>
                  <a:pt x="16314" y="193261"/>
                </a:cubicBezTo>
                <a:lnTo>
                  <a:pt x="91061" y="193261"/>
                </a:lnTo>
                <a:cubicBezTo>
                  <a:pt x="100076" y="193261"/>
                  <a:pt x="107374" y="185962"/>
                  <a:pt x="107398" y="176995"/>
                </a:cubicBezTo>
                <a:lnTo>
                  <a:pt x="107398" y="16314"/>
                </a:lnTo>
                <a:cubicBezTo>
                  <a:pt x="107398" y="7322"/>
                  <a:pt x="100100" y="0"/>
                  <a:pt x="9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9861;p91">
            <a:extLst>
              <a:ext uri="{FF2B5EF4-FFF2-40B4-BE49-F238E27FC236}">
                <a16:creationId xmlns:a16="http://schemas.microsoft.com/office/drawing/2014/main" id="{E89B934E-8355-C343-A951-D8F18CB9E17F}"/>
              </a:ext>
            </a:extLst>
          </p:cNvPr>
          <p:cNvGrpSpPr/>
          <p:nvPr/>
        </p:nvGrpSpPr>
        <p:grpSpPr>
          <a:xfrm>
            <a:off x="723929" y="4168854"/>
            <a:ext cx="357198" cy="356326"/>
            <a:chOff x="-53242350" y="3584850"/>
            <a:chExt cx="317425" cy="316650"/>
          </a:xfrm>
          <a:solidFill>
            <a:schemeClr val="tx1"/>
          </a:solidFill>
        </p:grpSpPr>
        <p:sp>
          <p:nvSpPr>
            <p:cNvPr id="131" name="Google Shape;9862;p91">
              <a:extLst>
                <a:ext uri="{FF2B5EF4-FFF2-40B4-BE49-F238E27FC236}">
                  <a16:creationId xmlns:a16="http://schemas.microsoft.com/office/drawing/2014/main" id="{9E9F3A44-1F42-C54C-A5F8-90BF1FE99A0B}"/>
                </a:ext>
              </a:extLst>
            </p:cNvPr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863;p91">
              <a:extLst>
                <a:ext uri="{FF2B5EF4-FFF2-40B4-BE49-F238E27FC236}">
                  <a16:creationId xmlns:a16="http://schemas.microsoft.com/office/drawing/2014/main" id="{176F30D2-264B-AC43-A57F-2363F0F50EDB}"/>
                </a:ext>
              </a:extLst>
            </p:cNvPr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864;p91">
              <a:extLst>
                <a:ext uri="{FF2B5EF4-FFF2-40B4-BE49-F238E27FC236}">
                  <a16:creationId xmlns:a16="http://schemas.microsoft.com/office/drawing/2014/main" id="{E9E2C81E-D32D-194F-B4E0-3392D62723C6}"/>
                </a:ext>
              </a:extLst>
            </p:cNvPr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865;p91">
              <a:extLst>
                <a:ext uri="{FF2B5EF4-FFF2-40B4-BE49-F238E27FC236}">
                  <a16:creationId xmlns:a16="http://schemas.microsoft.com/office/drawing/2014/main" id="{29098723-7C79-1F43-9368-3B19FBC8D36B}"/>
                </a:ext>
              </a:extLst>
            </p:cNvPr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866;p91">
              <a:extLst>
                <a:ext uri="{FF2B5EF4-FFF2-40B4-BE49-F238E27FC236}">
                  <a16:creationId xmlns:a16="http://schemas.microsoft.com/office/drawing/2014/main" id="{4B7DE9C4-8608-B64F-8868-6D76EFA303F3}"/>
                </a:ext>
              </a:extLst>
            </p:cNvPr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2213;p65">
            <a:extLst>
              <a:ext uri="{FF2B5EF4-FFF2-40B4-BE49-F238E27FC236}">
                <a16:creationId xmlns:a16="http://schemas.microsoft.com/office/drawing/2014/main" id="{8E78A7FE-F6D8-1E4A-B4D8-6C278DD19947}"/>
              </a:ext>
            </a:extLst>
          </p:cNvPr>
          <p:cNvSpPr txBox="1">
            <a:spLocks/>
          </p:cNvSpPr>
          <p:nvPr/>
        </p:nvSpPr>
        <p:spPr>
          <a:xfrm>
            <a:off x="971560" y="4049495"/>
            <a:ext cx="1354287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fr-CA" sz="1100" dirty="0">
                <a:solidFill>
                  <a:schemeClr val="tx2">
                    <a:lumMod val="10000"/>
                  </a:schemeClr>
                </a:solidFill>
              </a:rPr>
              <a:t>Zacharie est indisponible jusqu’à 17h</a:t>
            </a:r>
          </a:p>
        </p:txBody>
      </p:sp>
      <p:sp>
        <p:nvSpPr>
          <p:cNvPr id="80" name="Google Shape;1900;p48">
            <a:extLst>
              <a:ext uri="{FF2B5EF4-FFF2-40B4-BE49-F238E27FC236}">
                <a16:creationId xmlns:a16="http://schemas.microsoft.com/office/drawing/2014/main" id="{962C8583-DBE0-A74E-8511-EDDCA8BC47B0}"/>
              </a:ext>
            </a:extLst>
          </p:cNvPr>
          <p:cNvSpPr/>
          <p:nvPr/>
        </p:nvSpPr>
        <p:spPr>
          <a:xfrm>
            <a:off x="2315896" y="1657936"/>
            <a:ext cx="1610151" cy="616301"/>
          </a:xfrm>
          <a:custGeom>
            <a:avLst/>
            <a:gdLst/>
            <a:ahLst/>
            <a:cxnLst/>
            <a:rect l="l" t="t" r="r" b="b"/>
            <a:pathLst>
              <a:path w="41910" h="22124" extrusionOk="0">
                <a:moveTo>
                  <a:pt x="41910" y="2563"/>
                </a:moveTo>
                <a:cubicBezTo>
                  <a:pt x="35956" y="11"/>
                  <a:pt x="27060" y="-1637"/>
                  <a:pt x="22479" y="2944"/>
                </a:cubicBezTo>
                <a:cubicBezTo>
                  <a:pt x="17938" y="7485"/>
                  <a:pt x="19019" y="15929"/>
                  <a:pt x="14478" y="20470"/>
                </a:cubicBezTo>
                <a:cubicBezTo>
                  <a:pt x="11047" y="23901"/>
                  <a:pt x="4604" y="20459"/>
                  <a:pt x="0" y="2199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137" name="Google Shape;2213;p65">
            <a:extLst>
              <a:ext uri="{FF2B5EF4-FFF2-40B4-BE49-F238E27FC236}">
                <a16:creationId xmlns:a16="http://schemas.microsoft.com/office/drawing/2014/main" id="{9232AC46-90AA-9149-96B0-9E414CB77EE3}"/>
              </a:ext>
            </a:extLst>
          </p:cNvPr>
          <p:cNvSpPr txBox="1">
            <a:spLocks/>
          </p:cNvSpPr>
          <p:nvPr/>
        </p:nvSpPr>
        <p:spPr>
          <a:xfrm>
            <a:off x="3969781" y="1432102"/>
            <a:ext cx="3355772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Synchronisation avec l’agenda de Zacharie pour pouvoir signaler lorsque ce dernier n’est pas disponible</a:t>
            </a:r>
          </a:p>
        </p:txBody>
      </p:sp>
      <p:sp>
        <p:nvSpPr>
          <p:cNvPr id="138" name="Google Shape;2451;p69">
            <a:extLst>
              <a:ext uri="{FF2B5EF4-FFF2-40B4-BE49-F238E27FC236}">
                <a16:creationId xmlns:a16="http://schemas.microsoft.com/office/drawing/2014/main" id="{0AB17DCE-BAD1-2540-99F4-827431E62CD8}"/>
              </a:ext>
            </a:extLst>
          </p:cNvPr>
          <p:cNvSpPr/>
          <p:nvPr/>
        </p:nvSpPr>
        <p:spPr>
          <a:xfrm>
            <a:off x="7330844" y="3034946"/>
            <a:ext cx="1109604" cy="1878037"/>
          </a:xfrm>
          <a:custGeom>
            <a:avLst/>
            <a:gdLst/>
            <a:ahLst/>
            <a:cxnLst/>
            <a:rect l="l" t="t" r="r" b="b"/>
            <a:pathLst>
              <a:path w="107399" h="193261" extrusionOk="0">
                <a:moveTo>
                  <a:pt x="91085" y="7179"/>
                </a:moveTo>
                <a:cubicBezTo>
                  <a:pt x="96141" y="7179"/>
                  <a:pt x="100243" y="11282"/>
                  <a:pt x="100243" y="16314"/>
                </a:cubicBezTo>
                <a:lnTo>
                  <a:pt x="100243" y="176995"/>
                </a:lnTo>
                <a:cubicBezTo>
                  <a:pt x="100243" y="182027"/>
                  <a:pt x="96117" y="186129"/>
                  <a:pt x="91085" y="186129"/>
                </a:cubicBezTo>
                <a:lnTo>
                  <a:pt x="16314" y="186129"/>
                </a:lnTo>
                <a:cubicBezTo>
                  <a:pt x="11281" y="186129"/>
                  <a:pt x="7179" y="182027"/>
                  <a:pt x="7179" y="176995"/>
                </a:cubicBezTo>
                <a:lnTo>
                  <a:pt x="7179" y="16314"/>
                </a:lnTo>
                <a:cubicBezTo>
                  <a:pt x="7179" y="11282"/>
                  <a:pt x="11281" y="7179"/>
                  <a:pt x="16314" y="7179"/>
                </a:cubicBezTo>
                <a:close/>
                <a:moveTo>
                  <a:pt x="16314" y="0"/>
                </a:moveTo>
                <a:cubicBezTo>
                  <a:pt x="7322" y="0"/>
                  <a:pt x="0" y="7322"/>
                  <a:pt x="0" y="16314"/>
                </a:cubicBezTo>
                <a:lnTo>
                  <a:pt x="0" y="176947"/>
                </a:lnTo>
                <a:cubicBezTo>
                  <a:pt x="0" y="185962"/>
                  <a:pt x="7322" y="193261"/>
                  <a:pt x="16314" y="193261"/>
                </a:cubicBezTo>
                <a:lnTo>
                  <a:pt x="91061" y="193261"/>
                </a:lnTo>
                <a:cubicBezTo>
                  <a:pt x="100076" y="193261"/>
                  <a:pt x="107374" y="185962"/>
                  <a:pt x="107398" y="176995"/>
                </a:cubicBezTo>
                <a:lnTo>
                  <a:pt x="107398" y="16314"/>
                </a:lnTo>
                <a:cubicBezTo>
                  <a:pt x="107398" y="7322"/>
                  <a:pt x="100100" y="0"/>
                  <a:pt x="9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9861;p91">
            <a:extLst>
              <a:ext uri="{FF2B5EF4-FFF2-40B4-BE49-F238E27FC236}">
                <a16:creationId xmlns:a16="http://schemas.microsoft.com/office/drawing/2014/main" id="{F39CD958-D644-4C4F-A6D5-12C6F290C5E3}"/>
              </a:ext>
            </a:extLst>
          </p:cNvPr>
          <p:cNvGrpSpPr/>
          <p:nvPr/>
        </p:nvGrpSpPr>
        <p:grpSpPr>
          <a:xfrm>
            <a:off x="7572822" y="3683287"/>
            <a:ext cx="668715" cy="627383"/>
            <a:chOff x="-53242350" y="3584850"/>
            <a:chExt cx="317425" cy="316650"/>
          </a:xfrm>
          <a:solidFill>
            <a:schemeClr val="tx1"/>
          </a:solidFill>
        </p:grpSpPr>
        <p:sp>
          <p:nvSpPr>
            <p:cNvPr id="140" name="Google Shape;9862;p91">
              <a:extLst>
                <a:ext uri="{FF2B5EF4-FFF2-40B4-BE49-F238E27FC236}">
                  <a16:creationId xmlns:a16="http://schemas.microsoft.com/office/drawing/2014/main" id="{607BAFD2-1A37-D84F-BEB6-22A8DD49AA25}"/>
                </a:ext>
              </a:extLst>
            </p:cNvPr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863;p91">
              <a:extLst>
                <a:ext uri="{FF2B5EF4-FFF2-40B4-BE49-F238E27FC236}">
                  <a16:creationId xmlns:a16="http://schemas.microsoft.com/office/drawing/2014/main" id="{8424B06F-BB76-0F49-B6E2-236BEAFA63AF}"/>
                </a:ext>
              </a:extLst>
            </p:cNvPr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864;p91">
              <a:extLst>
                <a:ext uri="{FF2B5EF4-FFF2-40B4-BE49-F238E27FC236}">
                  <a16:creationId xmlns:a16="http://schemas.microsoft.com/office/drawing/2014/main" id="{9C088C19-A430-2749-AF7A-5186A5F3715C}"/>
                </a:ext>
              </a:extLst>
            </p:cNvPr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865;p91">
              <a:extLst>
                <a:ext uri="{FF2B5EF4-FFF2-40B4-BE49-F238E27FC236}">
                  <a16:creationId xmlns:a16="http://schemas.microsoft.com/office/drawing/2014/main" id="{4E3C540E-0BE0-BA4A-ACDE-4158AD78573B}"/>
                </a:ext>
              </a:extLst>
            </p:cNvPr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866;p91">
              <a:extLst>
                <a:ext uri="{FF2B5EF4-FFF2-40B4-BE49-F238E27FC236}">
                  <a16:creationId xmlns:a16="http://schemas.microsoft.com/office/drawing/2014/main" id="{4B272CF4-07DF-0F45-BB05-442FEB830C6B}"/>
                </a:ext>
              </a:extLst>
            </p:cNvPr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2213;p65">
            <a:extLst>
              <a:ext uri="{FF2B5EF4-FFF2-40B4-BE49-F238E27FC236}">
                <a16:creationId xmlns:a16="http://schemas.microsoft.com/office/drawing/2014/main" id="{F5C7A8CF-7609-AF48-A29B-D739FA26D5DC}"/>
              </a:ext>
            </a:extLst>
          </p:cNvPr>
          <p:cNvSpPr txBox="1">
            <a:spLocks/>
          </p:cNvSpPr>
          <p:nvPr/>
        </p:nvSpPr>
        <p:spPr>
          <a:xfrm>
            <a:off x="3290092" y="2992111"/>
            <a:ext cx="3355772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Utilisation du </a:t>
            </a:r>
            <a:r>
              <a:rPr lang="fr-CA" sz="1200" i="1" dirty="0" err="1">
                <a:solidFill>
                  <a:schemeClr val="tx2">
                    <a:lumMod val="10000"/>
                  </a:schemeClr>
                </a:solidFill>
              </a:rPr>
              <a:t>deepfake</a:t>
            </a: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 pour que </a:t>
            </a:r>
            <a:r>
              <a:rPr lang="fr-CA" sz="1200" dirty="0" err="1">
                <a:solidFill>
                  <a:schemeClr val="tx2">
                    <a:lumMod val="10000"/>
                  </a:schemeClr>
                </a:solidFill>
              </a:rPr>
              <a:t>Loki</a:t>
            </a: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 génère des vidéos de messages en fonction de l’emploi du temps de Zacharie</a:t>
            </a:r>
          </a:p>
        </p:txBody>
      </p:sp>
      <p:sp>
        <p:nvSpPr>
          <p:cNvPr id="68" name="Sous-titre 4">
            <a:extLst>
              <a:ext uri="{FF2B5EF4-FFF2-40B4-BE49-F238E27FC236}">
                <a16:creationId xmlns:a16="http://schemas.microsoft.com/office/drawing/2014/main" id="{4640EBD1-5116-7642-BD75-9CBF244B3CE4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57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34CA4-CAE2-C946-9D28-A06F5A34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Loki</a:t>
            </a:r>
            <a:r>
              <a:rPr lang="fr-FR" dirty="0"/>
              <a:t> peut même être votre animateur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4F4DDB3-CABC-4F41-BE35-FE374373B241}"/>
              </a:ext>
            </a:extLst>
          </p:cNvPr>
          <p:cNvSpPr/>
          <p:nvPr/>
        </p:nvSpPr>
        <p:spPr>
          <a:xfrm>
            <a:off x="562062" y="4009938"/>
            <a:ext cx="1837189" cy="7801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Google Shape;2451;p69">
            <a:extLst>
              <a:ext uri="{FF2B5EF4-FFF2-40B4-BE49-F238E27FC236}">
                <a16:creationId xmlns:a16="http://schemas.microsoft.com/office/drawing/2014/main" id="{5608953F-E6A6-244C-BD84-224A65F4E0EC}"/>
              </a:ext>
            </a:extLst>
          </p:cNvPr>
          <p:cNvSpPr/>
          <p:nvPr/>
        </p:nvSpPr>
        <p:spPr>
          <a:xfrm>
            <a:off x="444617" y="1300853"/>
            <a:ext cx="2080468" cy="3612130"/>
          </a:xfrm>
          <a:custGeom>
            <a:avLst/>
            <a:gdLst/>
            <a:ahLst/>
            <a:cxnLst/>
            <a:rect l="l" t="t" r="r" b="b"/>
            <a:pathLst>
              <a:path w="107399" h="193261" extrusionOk="0">
                <a:moveTo>
                  <a:pt x="91085" y="7179"/>
                </a:moveTo>
                <a:cubicBezTo>
                  <a:pt x="96141" y="7179"/>
                  <a:pt x="100243" y="11282"/>
                  <a:pt x="100243" y="16314"/>
                </a:cubicBezTo>
                <a:lnTo>
                  <a:pt x="100243" y="176995"/>
                </a:lnTo>
                <a:cubicBezTo>
                  <a:pt x="100243" y="182027"/>
                  <a:pt x="96117" y="186129"/>
                  <a:pt x="91085" y="186129"/>
                </a:cubicBezTo>
                <a:lnTo>
                  <a:pt x="16314" y="186129"/>
                </a:lnTo>
                <a:cubicBezTo>
                  <a:pt x="11281" y="186129"/>
                  <a:pt x="7179" y="182027"/>
                  <a:pt x="7179" y="176995"/>
                </a:cubicBezTo>
                <a:lnTo>
                  <a:pt x="7179" y="16314"/>
                </a:lnTo>
                <a:cubicBezTo>
                  <a:pt x="7179" y="11282"/>
                  <a:pt x="11281" y="7179"/>
                  <a:pt x="16314" y="7179"/>
                </a:cubicBezTo>
                <a:close/>
                <a:moveTo>
                  <a:pt x="16314" y="0"/>
                </a:moveTo>
                <a:cubicBezTo>
                  <a:pt x="7322" y="0"/>
                  <a:pt x="0" y="7322"/>
                  <a:pt x="0" y="16314"/>
                </a:cubicBezTo>
                <a:lnTo>
                  <a:pt x="0" y="176947"/>
                </a:lnTo>
                <a:cubicBezTo>
                  <a:pt x="0" y="185962"/>
                  <a:pt x="7322" y="193261"/>
                  <a:pt x="16314" y="193261"/>
                </a:cubicBezTo>
                <a:lnTo>
                  <a:pt x="91061" y="193261"/>
                </a:lnTo>
                <a:cubicBezTo>
                  <a:pt x="100076" y="193261"/>
                  <a:pt x="107374" y="185962"/>
                  <a:pt x="107398" y="176995"/>
                </a:cubicBezTo>
                <a:lnTo>
                  <a:pt x="107398" y="16314"/>
                </a:lnTo>
                <a:cubicBezTo>
                  <a:pt x="107398" y="7322"/>
                  <a:pt x="100100" y="0"/>
                  <a:pt x="9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9861;p91">
            <a:extLst>
              <a:ext uri="{FF2B5EF4-FFF2-40B4-BE49-F238E27FC236}">
                <a16:creationId xmlns:a16="http://schemas.microsoft.com/office/drawing/2014/main" id="{041206DF-C1EA-8B47-8709-87D24FCB9DD1}"/>
              </a:ext>
            </a:extLst>
          </p:cNvPr>
          <p:cNvGrpSpPr/>
          <p:nvPr/>
        </p:nvGrpSpPr>
        <p:grpSpPr>
          <a:xfrm>
            <a:off x="1146298" y="1780663"/>
            <a:ext cx="668715" cy="627383"/>
            <a:chOff x="-53242350" y="3584850"/>
            <a:chExt cx="317425" cy="316650"/>
          </a:xfrm>
          <a:solidFill>
            <a:schemeClr val="tx1"/>
          </a:solidFill>
        </p:grpSpPr>
        <p:sp>
          <p:nvSpPr>
            <p:cNvPr id="6" name="Google Shape;9862;p91">
              <a:extLst>
                <a:ext uri="{FF2B5EF4-FFF2-40B4-BE49-F238E27FC236}">
                  <a16:creationId xmlns:a16="http://schemas.microsoft.com/office/drawing/2014/main" id="{600E2D3D-E06D-7746-9BA3-A2888ABA04C7}"/>
                </a:ext>
              </a:extLst>
            </p:cNvPr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863;p91">
              <a:extLst>
                <a:ext uri="{FF2B5EF4-FFF2-40B4-BE49-F238E27FC236}">
                  <a16:creationId xmlns:a16="http://schemas.microsoft.com/office/drawing/2014/main" id="{D3002950-EEC5-A64C-B9D9-86E340BA448A}"/>
                </a:ext>
              </a:extLst>
            </p:cNvPr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864;p91">
              <a:extLst>
                <a:ext uri="{FF2B5EF4-FFF2-40B4-BE49-F238E27FC236}">
                  <a16:creationId xmlns:a16="http://schemas.microsoft.com/office/drawing/2014/main" id="{58AB6EF7-C905-754C-B2E5-45E7D1DF47B3}"/>
                </a:ext>
              </a:extLst>
            </p:cNvPr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65;p91">
              <a:extLst>
                <a:ext uri="{FF2B5EF4-FFF2-40B4-BE49-F238E27FC236}">
                  <a16:creationId xmlns:a16="http://schemas.microsoft.com/office/drawing/2014/main" id="{B9FC337B-9882-E64C-838B-A75ED0DF75AC}"/>
                </a:ext>
              </a:extLst>
            </p:cNvPr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66;p91">
              <a:extLst>
                <a:ext uri="{FF2B5EF4-FFF2-40B4-BE49-F238E27FC236}">
                  <a16:creationId xmlns:a16="http://schemas.microsoft.com/office/drawing/2014/main" id="{2D67627B-76A4-A540-BA2C-218A52ECB89A}"/>
                </a:ext>
              </a:extLst>
            </p:cNvPr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8A6AF40-81D2-254C-8826-C2B713ADAB90}"/>
              </a:ext>
            </a:extLst>
          </p:cNvPr>
          <p:cNvCxnSpPr/>
          <p:nvPr/>
        </p:nvCxnSpPr>
        <p:spPr>
          <a:xfrm>
            <a:off x="562062" y="2667699"/>
            <a:ext cx="183718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565466D-0EA5-8F4C-84F1-0195A513321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480657" y="2667699"/>
            <a:ext cx="0" cy="13422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7" name="Google Shape;1902;p61">
            <a:extLst>
              <a:ext uri="{FF2B5EF4-FFF2-40B4-BE49-F238E27FC236}">
                <a16:creationId xmlns:a16="http://schemas.microsoft.com/office/drawing/2014/main" id="{093C67E8-CEAC-AA47-BE1B-5DE8ACF5DBE9}"/>
              </a:ext>
            </a:extLst>
          </p:cNvPr>
          <p:cNvGrpSpPr/>
          <p:nvPr/>
        </p:nvGrpSpPr>
        <p:grpSpPr>
          <a:xfrm>
            <a:off x="1522593" y="2949170"/>
            <a:ext cx="873712" cy="1031056"/>
            <a:chOff x="1013975" y="2487400"/>
            <a:chExt cx="2038050" cy="2405075"/>
          </a:xfrm>
        </p:grpSpPr>
        <p:sp>
          <p:nvSpPr>
            <p:cNvPr id="18" name="Google Shape;1903;p61">
              <a:extLst>
                <a:ext uri="{FF2B5EF4-FFF2-40B4-BE49-F238E27FC236}">
                  <a16:creationId xmlns:a16="http://schemas.microsoft.com/office/drawing/2014/main" id="{A8BBA43D-808F-FD4B-979D-837B06E2D91B}"/>
                </a:ext>
              </a:extLst>
            </p:cNvPr>
            <p:cNvSpPr/>
            <p:nvPr/>
          </p:nvSpPr>
          <p:spPr>
            <a:xfrm>
              <a:off x="1640875" y="2487400"/>
              <a:ext cx="729525" cy="645175"/>
            </a:xfrm>
            <a:custGeom>
              <a:avLst/>
              <a:gdLst/>
              <a:ahLst/>
              <a:cxnLst/>
              <a:rect l="l" t="t" r="r" b="b"/>
              <a:pathLst>
                <a:path w="29181" h="25807" extrusionOk="0">
                  <a:moveTo>
                    <a:pt x="12180" y="0"/>
                  </a:moveTo>
                  <a:cubicBezTo>
                    <a:pt x="11066" y="0"/>
                    <a:pt x="9851" y="1043"/>
                    <a:pt x="8724" y="1043"/>
                  </a:cubicBezTo>
                  <a:cubicBezTo>
                    <a:pt x="8508" y="1043"/>
                    <a:pt x="8294" y="1005"/>
                    <a:pt x="8086" y="913"/>
                  </a:cubicBezTo>
                  <a:cubicBezTo>
                    <a:pt x="7125" y="483"/>
                    <a:pt x="6322" y="307"/>
                    <a:pt x="5652" y="307"/>
                  </a:cubicBezTo>
                  <a:cubicBezTo>
                    <a:pt x="2675" y="307"/>
                    <a:pt x="2311" y="3770"/>
                    <a:pt x="2311" y="3770"/>
                  </a:cubicBezTo>
                  <a:cubicBezTo>
                    <a:pt x="0" y="5047"/>
                    <a:pt x="1034" y="7934"/>
                    <a:pt x="1034" y="7934"/>
                  </a:cubicBezTo>
                  <a:cubicBezTo>
                    <a:pt x="1789" y="10402"/>
                    <a:pt x="3847" y="10457"/>
                    <a:pt x="4030" y="10457"/>
                  </a:cubicBezTo>
                  <a:cubicBezTo>
                    <a:pt x="4039" y="10457"/>
                    <a:pt x="4043" y="10457"/>
                    <a:pt x="4043" y="10457"/>
                  </a:cubicBezTo>
                  <a:cubicBezTo>
                    <a:pt x="4408" y="11065"/>
                    <a:pt x="4134" y="10700"/>
                    <a:pt x="4529" y="11308"/>
                  </a:cubicBezTo>
                  <a:cubicBezTo>
                    <a:pt x="5012" y="12066"/>
                    <a:pt x="5910" y="12372"/>
                    <a:pt x="6818" y="12372"/>
                  </a:cubicBezTo>
                  <a:cubicBezTo>
                    <a:pt x="7113" y="12372"/>
                    <a:pt x="7408" y="12340"/>
                    <a:pt x="7691" y="12281"/>
                  </a:cubicBezTo>
                  <a:cubicBezTo>
                    <a:pt x="8815" y="12007"/>
                    <a:pt x="9849" y="11399"/>
                    <a:pt x="10973" y="11004"/>
                  </a:cubicBezTo>
                  <a:cubicBezTo>
                    <a:pt x="11458" y="10842"/>
                    <a:pt x="11991" y="10741"/>
                    <a:pt x="12513" y="10741"/>
                  </a:cubicBezTo>
                  <a:cubicBezTo>
                    <a:pt x="13169" y="10741"/>
                    <a:pt x="13809" y="10902"/>
                    <a:pt x="14317" y="11308"/>
                  </a:cubicBezTo>
                  <a:cubicBezTo>
                    <a:pt x="15320" y="12129"/>
                    <a:pt x="15563" y="13740"/>
                    <a:pt x="16749" y="14256"/>
                  </a:cubicBezTo>
                  <a:cubicBezTo>
                    <a:pt x="17049" y="14387"/>
                    <a:pt x="17368" y="14427"/>
                    <a:pt x="17694" y="14427"/>
                  </a:cubicBezTo>
                  <a:cubicBezTo>
                    <a:pt x="18245" y="14427"/>
                    <a:pt x="18818" y="14310"/>
                    <a:pt x="19364" y="14310"/>
                  </a:cubicBezTo>
                  <a:cubicBezTo>
                    <a:pt x="19702" y="14310"/>
                    <a:pt x="20029" y="14355"/>
                    <a:pt x="20335" y="14500"/>
                  </a:cubicBezTo>
                  <a:cubicBezTo>
                    <a:pt x="21186" y="14925"/>
                    <a:pt x="21490" y="15959"/>
                    <a:pt x="21673" y="16870"/>
                  </a:cubicBezTo>
                  <a:cubicBezTo>
                    <a:pt x="22281" y="19819"/>
                    <a:pt x="22554" y="22828"/>
                    <a:pt x="22463" y="25807"/>
                  </a:cubicBezTo>
                  <a:cubicBezTo>
                    <a:pt x="24195" y="24378"/>
                    <a:pt x="25928" y="22889"/>
                    <a:pt x="27113" y="20974"/>
                  </a:cubicBezTo>
                  <a:cubicBezTo>
                    <a:pt x="28268" y="19028"/>
                    <a:pt x="28816" y="16566"/>
                    <a:pt x="27904" y="14500"/>
                  </a:cubicBezTo>
                  <a:cubicBezTo>
                    <a:pt x="27417" y="13405"/>
                    <a:pt x="28998" y="11764"/>
                    <a:pt x="29059" y="10548"/>
                  </a:cubicBezTo>
                  <a:cubicBezTo>
                    <a:pt x="29180" y="8177"/>
                    <a:pt x="27721" y="6354"/>
                    <a:pt x="26019" y="5898"/>
                  </a:cubicBezTo>
                  <a:cubicBezTo>
                    <a:pt x="25712" y="5815"/>
                    <a:pt x="25452" y="5781"/>
                    <a:pt x="25232" y="5781"/>
                  </a:cubicBezTo>
                  <a:cubicBezTo>
                    <a:pt x="24237" y="5781"/>
                    <a:pt x="24074" y="6475"/>
                    <a:pt x="24074" y="6475"/>
                  </a:cubicBezTo>
                  <a:cubicBezTo>
                    <a:pt x="24074" y="4378"/>
                    <a:pt x="22372" y="2676"/>
                    <a:pt x="20274" y="2676"/>
                  </a:cubicBezTo>
                  <a:cubicBezTo>
                    <a:pt x="19082" y="2722"/>
                    <a:pt x="17855" y="3338"/>
                    <a:pt x="16724" y="3338"/>
                  </a:cubicBezTo>
                  <a:cubicBezTo>
                    <a:pt x="16356" y="3338"/>
                    <a:pt x="15998" y="3273"/>
                    <a:pt x="15654" y="3101"/>
                  </a:cubicBezTo>
                  <a:cubicBezTo>
                    <a:pt x="14438" y="2463"/>
                    <a:pt x="14074" y="761"/>
                    <a:pt x="12858" y="153"/>
                  </a:cubicBezTo>
                  <a:cubicBezTo>
                    <a:pt x="12637" y="45"/>
                    <a:pt x="12411" y="0"/>
                    <a:pt x="121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04;p61">
              <a:extLst>
                <a:ext uri="{FF2B5EF4-FFF2-40B4-BE49-F238E27FC236}">
                  <a16:creationId xmlns:a16="http://schemas.microsoft.com/office/drawing/2014/main" id="{9C5BD91B-BE29-B245-ACB9-B516D28DF143}"/>
                </a:ext>
              </a:extLst>
            </p:cNvPr>
            <p:cNvSpPr/>
            <p:nvPr/>
          </p:nvSpPr>
          <p:spPr>
            <a:xfrm>
              <a:off x="1760925" y="2662750"/>
              <a:ext cx="551725" cy="908275"/>
            </a:xfrm>
            <a:custGeom>
              <a:avLst/>
              <a:gdLst/>
              <a:ahLst/>
              <a:cxnLst/>
              <a:rect l="l" t="t" r="r" b="b"/>
              <a:pathLst>
                <a:path w="22069" h="36331" extrusionOk="0">
                  <a:moveTo>
                    <a:pt x="6783" y="1"/>
                  </a:moveTo>
                  <a:cubicBezTo>
                    <a:pt x="3457" y="1"/>
                    <a:pt x="624" y="2615"/>
                    <a:pt x="396" y="6027"/>
                  </a:cubicBezTo>
                  <a:cubicBezTo>
                    <a:pt x="153" y="10069"/>
                    <a:pt x="1" y="14993"/>
                    <a:pt x="487" y="18033"/>
                  </a:cubicBezTo>
                  <a:cubicBezTo>
                    <a:pt x="1430" y="24112"/>
                    <a:pt x="6111" y="24872"/>
                    <a:pt x="6111" y="24872"/>
                  </a:cubicBezTo>
                  <a:lnTo>
                    <a:pt x="5989" y="29097"/>
                  </a:lnTo>
                  <a:cubicBezTo>
                    <a:pt x="5807" y="33626"/>
                    <a:pt x="9180" y="36331"/>
                    <a:pt x="12676" y="36331"/>
                  </a:cubicBezTo>
                  <a:cubicBezTo>
                    <a:pt x="16172" y="36331"/>
                    <a:pt x="19393" y="33322"/>
                    <a:pt x="19272" y="28854"/>
                  </a:cubicBezTo>
                  <a:lnTo>
                    <a:pt x="19606" y="15176"/>
                  </a:lnTo>
                  <a:cubicBezTo>
                    <a:pt x="20214" y="15115"/>
                    <a:pt x="20761" y="14841"/>
                    <a:pt x="21156" y="14416"/>
                  </a:cubicBezTo>
                  <a:cubicBezTo>
                    <a:pt x="21734" y="13717"/>
                    <a:pt x="22038" y="12835"/>
                    <a:pt x="22038" y="11923"/>
                  </a:cubicBezTo>
                  <a:cubicBezTo>
                    <a:pt x="22068" y="11315"/>
                    <a:pt x="21947" y="10738"/>
                    <a:pt x="21704" y="10191"/>
                  </a:cubicBezTo>
                  <a:cubicBezTo>
                    <a:pt x="21491" y="9765"/>
                    <a:pt x="20670" y="8762"/>
                    <a:pt x="19758" y="8671"/>
                  </a:cubicBezTo>
                  <a:lnTo>
                    <a:pt x="19910" y="3321"/>
                  </a:lnTo>
                  <a:cubicBezTo>
                    <a:pt x="19910" y="2197"/>
                    <a:pt x="19089" y="1285"/>
                    <a:pt x="17995" y="1163"/>
                  </a:cubicBezTo>
                  <a:lnTo>
                    <a:pt x="7478" y="39"/>
                  </a:lnTo>
                  <a:cubicBezTo>
                    <a:pt x="7245" y="13"/>
                    <a:pt x="7013" y="1"/>
                    <a:pt x="6783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905;p61">
              <a:extLst>
                <a:ext uri="{FF2B5EF4-FFF2-40B4-BE49-F238E27FC236}">
                  <a16:creationId xmlns:a16="http://schemas.microsoft.com/office/drawing/2014/main" id="{34B0507A-A875-8D41-B70F-6428A9FA1375}"/>
                </a:ext>
              </a:extLst>
            </p:cNvPr>
            <p:cNvSpPr/>
            <p:nvPr/>
          </p:nvSpPr>
          <p:spPr>
            <a:xfrm>
              <a:off x="1829325" y="2877950"/>
              <a:ext cx="39550" cy="37350"/>
            </a:xfrm>
            <a:custGeom>
              <a:avLst/>
              <a:gdLst/>
              <a:ahLst/>
              <a:cxnLst/>
              <a:rect l="l" t="t" r="r" b="b"/>
              <a:pathLst>
                <a:path w="1582" h="1494" extrusionOk="0">
                  <a:moveTo>
                    <a:pt x="763" y="0"/>
                  </a:moveTo>
                  <a:cubicBezTo>
                    <a:pt x="363" y="0"/>
                    <a:pt x="30" y="295"/>
                    <a:pt x="1" y="701"/>
                  </a:cubicBezTo>
                  <a:cubicBezTo>
                    <a:pt x="1" y="1127"/>
                    <a:pt x="335" y="1461"/>
                    <a:pt x="760" y="1492"/>
                  </a:cubicBezTo>
                  <a:cubicBezTo>
                    <a:pt x="779" y="1493"/>
                    <a:pt x="796" y="1493"/>
                    <a:pt x="814" y="1493"/>
                  </a:cubicBezTo>
                  <a:cubicBezTo>
                    <a:pt x="1214" y="1493"/>
                    <a:pt x="1523" y="1171"/>
                    <a:pt x="1581" y="792"/>
                  </a:cubicBezTo>
                  <a:cubicBezTo>
                    <a:pt x="1581" y="337"/>
                    <a:pt x="1247" y="2"/>
                    <a:pt x="821" y="2"/>
                  </a:cubicBezTo>
                  <a:cubicBezTo>
                    <a:pt x="802" y="1"/>
                    <a:pt x="782" y="0"/>
                    <a:pt x="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06;p61">
              <a:extLst>
                <a:ext uri="{FF2B5EF4-FFF2-40B4-BE49-F238E27FC236}">
                  <a16:creationId xmlns:a16="http://schemas.microsoft.com/office/drawing/2014/main" id="{39FF9391-A016-AD48-AA6D-8DD0A423F10B}"/>
                </a:ext>
              </a:extLst>
            </p:cNvPr>
            <p:cNvSpPr/>
            <p:nvPr/>
          </p:nvSpPr>
          <p:spPr>
            <a:xfrm>
              <a:off x="1795900" y="2856725"/>
              <a:ext cx="79050" cy="21050"/>
            </a:xfrm>
            <a:custGeom>
              <a:avLst/>
              <a:gdLst/>
              <a:ahLst/>
              <a:cxnLst/>
              <a:rect l="l" t="t" r="r" b="b"/>
              <a:pathLst>
                <a:path w="3162" h="842" extrusionOk="0">
                  <a:moveTo>
                    <a:pt x="1581" y="0"/>
                  </a:moveTo>
                  <a:cubicBezTo>
                    <a:pt x="1125" y="0"/>
                    <a:pt x="699" y="152"/>
                    <a:pt x="365" y="395"/>
                  </a:cubicBezTo>
                  <a:cubicBezTo>
                    <a:pt x="91" y="608"/>
                    <a:pt x="0" y="790"/>
                    <a:pt x="61" y="821"/>
                  </a:cubicBezTo>
                  <a:cubicBezTo>
                    <a:pt x="72" y="835"/>
                    <a:pt x="90" y="841"/>
                    <a:pt x="114" y="841"/>
                  </a:cubicBezTo>
                  <a:cubicBezTo>
                    <a:pt x="298" y="841"/>
                    <a:pt x="857" y="486"/>
                    <a:pt x="1581" y="486"/>
                  </a:cubicBezTo>
                  <a:cubicBezTo>
                    <a:pt x="2349" y="486"/>
                    <a:pt x="2920" y="834"/>
                    <a:pt x="3090" y="834"/>
                  </a:cubicBezTo>
                  <a:cubicBezTo>
                    <a:pt x="3108" y="834"/>
                    <a:pt x="3122" y="830"/>
                    <a:pt x="3131" y="821"/>
                  </a:cubicBezTo>
                  <a:cubicBezTo>
                    <a:pt x="3161" y="760"/>
                    <a:pt x="3070" y="578"/>
                    <a:pt x="2797" y="395"/>
                  </a:cubicBezTo>
                  <a:cubicBezTo>
                    <a:pt x="2432" y="152"/>
                    <a:pt x="2006" y="0"/>
                    <a:pt x="1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07;p61">
              <a:extLst>
                <a:ext uri="{FF2B5EF4-FFF2-40B4-BE49-F238E27FC236}">
                  <a16:creationId xmlns:a16="http://schemas.microsoft.com/office/drawing/2014/main" id="{EB637AAF-1E5D-6A44-943F-05756295F686}"/>
                </a:ext>
              </a:extLst>
            </p:cNvPr>
            <p:cNvSpPr/>
            <p:nvPr/>
          </p:nvSpPr>
          <p:spPr>
            <a:xfrm>
              <a:off x="2031450" y="2881750"/>
              <a:ext cx="39550" cy="37350"/>
            </a:xfrm>
            <a:custGeom>
              <a:avLst/>
              <a:gdLst/>
              <a:ahLst/>
              <a:cxnLst/>
              <a:rect l="l" t="t" r="r" b="b"/>
              <a:pathLst>
                <a:path w="1582" h="1494" extrusionOk="0">
                  <a:moveTo>
                    <a:pt x="763" y="0"/>
                  </a:moveTo>
                  <a:cubicBezTo>
                    <a:pt x="363" y="0"/>
                    <a:pt x="30" y="295"/>
                    <a:pt x="1" y="701"/>
                  </a:cubicBezTo>
                  <a:cubicBezTo>
                    <a:pt x="1" y="1127"/>
                    <a:pt x="335" y="1492"/>
                    <a:pt x="761" y="1492"/>
                  </a:cubicBezTo>
                  <a:cubicBezTo>
                    <a:pt x="779" y="1493"/>
                    <a:pt x="797" y="1493"/>
                    <a:pt x="814" y="1493"/>
                  </a:cubicBezTo>
                  <a:cubicBezTo>
                    <a:pt x="1214" y="1493"/>
                    <a:pt x="1523" y="1171"/>
                    <a:pt x="1581" y="792"/>
                  </a:cubicBezTo>
                  <a:cubicBezTo>
                    <a:pt x="1581" y="367"/>
                    <a:pt x="1247" y="2"/>
                    <a:pt x="822" y="2"/>
                  </a:cubicBezTo>
                  <a:cubicBezTo>
                    <a:pt x="802" y="1"/>
                    <a:pt x="782" y="0"/>
                    <a:pt x="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8;p61">
              <a:extLst>
                <a:ext uri="{FF2B5EF4-FFF2-40B4-BE49-F238E27FC236}">
                  <a16:creationId xmlns:a16="http://schemas.microsoft.com/office/drawing/2014/main" id="{AD366593-B4DE-9747-83BC-0FC7CAA1E136}"/>
                </a:ext>
              </a:extLst>
            </p:cNvPr>
            <p:cNvSpPr/>
            <p:nvPr/>
          </p:nvSpPr>
          <p:spPr>
            <a:xfrm>
              <a:off x="2001825" y="2861175"/>
              <a:ext cx="79050" cy="20400"/>
            </a:xfrm>
            <a:custGeom>
              <a:avLst/>
              <a:gdLst/>
              <a:ahLst/>
              <a:cxnLst/>
              <a:rect l="l" t="t" r="r" b="b"/>
              <a:pathLst>
                <a:path w="3162" h="816" extrusionOk="0">
                  <a:moveTo>
                    <a:pt x="1465" y="1"/>
                  </a:moveTo>
                  <a:cubicBezTo>
                    <a:pt x="1053" y="1"/>
                    <a:pt x="671" y="147"/>
                    <a:pt x="365" y="369"/>
                  </a:cubicBezTo>
                  <a:cubicBezTo>
                    <a:pt x="92" y="582"/>
                    <a:pt x="0" y="764"/>
                    <a:pt x="61" y="795"/>
                  </a:cubicBezTo>
                  <a:cubicBezTo>
                    <a:pt x="72" y="809"/>
                    <a:pt x="90" y="815"/>
                    <a:pt x="115" y="815"/>
                  </a:cubicBezTo>
                  <a:cubicBezTo>
                    <a:pt x="292" y="815"/>
                    <a:pt x="817" y="489"/>
                    <a:pt x="1502" y="489"/>
                  </a:cubicBezTo>
                  <a:cubicBezTo>
                    <a:pt x="1528" y="489"/>
                    <a:pt x="1554" y="490"/>
                    <a:pt x="1581" y="491"/>
                  </a:cubicBezTo>
                  <a:cubicBezTo>
                    <a:pt x="2344" y="491"/>
                    <a:pt x="2912" y="808"/>
                    <a:pt x="3087" y="808"/>
                  </a:cubicBezTo>
                  <a:cubicBezTo>
                    <a:pt x="3107" y="808"/>
                    <a:pt x="3122" y="804"/>
                    <a:pt x="3131" y="795"/>
                  </a:cubicBezTo>
                  <a:cubicBezTo>
                    <a:pt x="3162" y="734"/>
                    <a:pt x="3070" y="552"/>
                    <a:pt x="2797" y="369"/>
                  </a:cubicBezTo>
                  <a:cubicBezTo>
                    <a:pt x="2463" y="147"/>
                    <a:pt x="2079" y="1"/>
                    <a:pt x="1690" y="1"/>
                  </a:cubicBezTo>
                  <a:cubicBezTo>
                    <a:pt x="1653" y="1"/>
                    <a:pt x="1617" y="2"/>
                    <a:pt x="1581" y="4"/>
                  </a:cubicBezTo>
                  <a:cubicBezTo>
                    <a:pt x="1542" y="2"/>
                    <a:pt x="1504" y="1"/>
                    <a:pt x="14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9;p61">
              <a:extLst>
                <a:ext uri="{FF2B5EF4-FFF2-40B4-BE49-F238E27FC236}">
                  <a16:creationId xmlns:a16="http://schemas.microsoft.com/office/drawing/2014/main" id="{7CD84BF6-58D5-2B46-9B49-DAB970C45712}"/>
                </a:ext>
              </a:extLst>
            </p:cNvPr>
            <p:cNvSpPr/>
            <p:nvPr/>
          </p:nvSpPr>
          <p:spPr>
            <a:xfrm>
              <a:off x="1873400" y="2862025"/>
              <a:ext cx="66125" cy="175950"/>
            </a:xfrm>
            <a:custGeom>
              <a:avLst/>
              <a:gdLst/>
              <a:ahLst/>
              <a:cxnLst/>
              <a:rect l="l" t="t" r="r" b="b"/>
              <a:pathLst>
                <a:path w="2645" h="7038" extrusionOk="0">
                  <a:moveTo>
                    <a:pt x="2551" y="1"/>
                  </a:moveTo>
                  <a:cubicBezTo>
                    <a:pt x="2420" y="1"/>
                    <a:pt x="1665" y="1843"/>
                    <a:pt x="791" y="4135"/>
                  </a:cubicBezTo>
                  <a:cubicBezTo>
                    <a:pt x="578" y="4712"/>
                    <a:pt x="365" y="5259"/>
                    <a:pt x="183" y="5776"/>
                  </a:cubicBezTo>
                  <a:cubicBezTo>
                    <a:pt x="31" y="6050"/>
                    <a:pt x="1" y="6354"/>
                    <a:pt x="61" y="6627"/>
                  </a:cubicBezTo>
                  <a:cubicBezTo>
                    <a:pt x="122" y="6779"/>
                    <a:pt x="244" y="6901"/>
                    <a:pt x="426" y="6931"/>
                  </a:cubicBezTo>
                  <a:cubicBezTo>
                    <a:pt x="548" y="6961"/>
                    <a:pt x="669" y="6992"/>
                    <a:pt x="791" y="6992"/>
                  </a:cubicBezTo>
                  <a:cubicBezTo>
                    <a:pt x="1019" y="7022"/>
                    <a:pt x="1247" y="7037"/>
                    <a:pt x="1475" y="7037"/>
                  </a:cubicBezTo>
                  <a:cubicBezTo>
                    <a:pt x="1703" y="7037"/>
                    <a:pt x="1931" y="7022"/>
                    <a:pt x="2159" y="6992"/>
                  </a:cubicBezTo>
                  <a:cubicBezTo>
                    <a:pt x="1703" y="6840"/>
                    <a:pt x="1247" y="6779"/>
                    <a:pt x="791" y="6749"/>
                  </a:cubicBezTo>
                  <a:cubicBezTo>
                    <a:pt x="578" y="6718"/>
                    <a:pt x="396" y="6688"/>
                    <a:pt x="335" y="6536"/>
                  </a:cubicBezTo>
                  <a:cubicBezTo>
                    <a:pt x="335" y="6293"/>
                    <a:pt x="365" y="6080"/>
                    <a:pt x="487" y="5898"/>
                  </a:cubicBezTo>
                  <a:lnTo>
                    <a:pt x="1125" y="4287"/>
                  </a:lnTo>
                  <a:cubicBezTo>
                    <a:pt x="2007" y="1946"/>
                    <a:pt x="2645" y="31"/>
                    <a:pt x="2554" y="1"/>
                  </a:cubicBezTo>
                  <a:cubicBezTo>
                    <a:pt x="2553" y="1"/>
                    <a:pt x="2552" y="1"/>
                    <a:pt x="2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0;p61">
              <a:extLst>
                <a:ext uri="{FF2B5EF4-FFF2-40B4-BE49-F238E27FC236}">
                  <a16:creationId xmlns:a16="http://schemas.microsoft.com/office/drawing/2014/main" id="{DB258407-A5DA-C044-BCA6-14920B08253B}"/>
                </a:ext>
              </a:extLst>
            </p:cNvPr>
            <p:cNvSpPr/>
            <p:nvPr/>
          </p:nvSpPr>
          <p:spPr>
            <a:xfrm>
              <a:off x="1911400" y="3230575"/>
              <a:ext cx="204425" cy="100850"/>
            </a:xfrm>
            <a:custGeom>
              <a:avLst/>
              <a:gdLst/>
              <a:ahLst/>
              <a:cxnLst/>
              <a:rect l="l" t="t" r="r" b="b"/>
              <a:pathLst>
                <a:path w="8177" h="4034" extrusionOk="0">
                  <a:moveTo>
                    <a:pt x="8177" y="1"/>
                  </a:moveTo>
                  <a:lnTo>
                    <a:pt x="8177" y="1"/>
                  </a:lnTo>
                  <a:cubicBezTo>
                    <a:pt x="5794" y="1431"/>
                    <a:pt x="3031" y="2160"/>
                    <a:pt x="233" y="2160"/>
                  </a:cubicBezTo>
                  <a:cubicBezTo>
                    <a:pt x="175" y="2160"/>
                    <a:pt x="118" y="2159"/>
                    <a:pt x="61" y="2159"/>
                  </a:cubicBezTo>
                  <a:lnTo>
                    <a:pt x="0" y="3983"/>
                  </a:lnTo>
                  <a:cubicBezTo>
                    <a:pt x="362" y="4017"/>
                    <a:pt x="710" y="4033"/>
                    <a:pt x="1045" y="4033"/>
                  </a:cubicBezTo>
                  <a:cubicBezTo>
                    <a:pt x="6322" y="4033"/>
                    <a:pt x="8177" y="1"/>
                    <a:pt x="817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11;p61">
              <a:extLst>
                <a:ext uri="{FF2B5EF4-FFF2-40B4-BE49-F238E27FC236}">
                  <a16:creationId xmlns:a16="http://schemas.microsoft.com/office/drawing/2014/main" id="{D749BB29-233A-6541-A580-A6AA7B6FF729}"/>
                </a:ext>
              </a:extLst>
            </p:cNvPr>
            <p:cNvSpPr/>
            <p:nvPr/>
          </p:nvSpPr>
          <p:spPr>
            <a:xfrm>
              <a:off x="1992700" y="2828800"/>
              <a:ext cx="97300" cy="28375"/>
            </a:xfrm>
            <a:custGeom>
              <a:avLst/>
              <a:gdLst/>
              <a:ahLst/>
              <a:cxnLst/>
              <a:rect l="l" t="t" r="r" b="b"/>
              <a:pathLst>
                <a:path w="3892" h="1135" extrusionOk="0">
                  <a:moveTo>
                    <a:pt x="1651" y="0"/>
                  </a:moveTo>
                  <a:cubicBezTo>
                    <a:pt x="1266" y="0"/>
                    <a:pt x="890" y="68"/>
                    <a:pt x="548" y="205"/>
                  </a:cubicBezTo>
                  <a:cubicBezTo>
                    <a:pt x="183" y="357"/>
                    <a:pt x="1" y="540"/>
                    <a:pt x="61" y="631"/>
                  </a:cubicBezTo>
                  <a:cubicBezTo>
                    <a:pt x="122" y="874"/>
                    <a:pt x="973" y="752"/>
                    <a:pt x="1946" y="874"/>
                  </a:cubicBezTo>
                  <a:cubicBezTo>
                    <a:pt x="2661" y="963"/>
                    <a:pt x="3294" y="1135"/>
                    <a:pt x="3628" y="1135"/>
                  </a:cubicBezTo>
                  <a:cubicBezTo>
                    <a:pt x="3748" y="1135"/>
                    <a:pt x="3829" y="1113"/>
                    <a:pt x="3861" y="1056"/>
                  </a:cubicBezTo>
                  <a:cubicBezTo>
                    <a:pt x="3891" y="965"/>
                    <a:pt x="3770" y="752"/>
                    <a:pt x="3435" y="540"/>
                  </a:cubicBezTo>
                  <a:cubicBezTo>
                    <a:pt x="3010" y="236"/>
                    <a:pt x="2524" y="84"/>
                    <a:pt x="2037" y="23"/>
                  </a:cubicBezTo>
                  <a:cubicBezTo>
                    <a:pt x="1908" y="8"/>
                    <a:pt x="1779" y="0"/>
                    <a:pt x="16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12;p61">
              <a:extLst>
                <a:ext uri="{FF2B5EF4-FFF2-40B4-BE49-F238E27FC236}">
                  <a16:creationId xmlns:a16="http://schemas.microsoft.com/office/drawing/2014/main" id="{E1C5DB8E-266C-4545-ACDD-2D7C3699102D}"/>
                </a:ext>
              </a:extLst>
            </p:cNvPr>
            <p:cNvSpPr/>
            <p:nvPr/>
          </p:nvSpPr>
          <p:spPr>
            <a:xfrm>
              <a:off x="1792100" y="2807475"/>
              <a:ext cx="74475" cy="23175"/>
            </a:xfrm>
            <a:custGeom>
              <a:avLst/>
              <a:gdLst/>
              <a:ahLst/>
              <a:cxnLst/>
              <a:rect l="l" t="t" r="r" b="b"/>
              <a:pathLst>
                <a:path w="2979" h="927" extrusionOk="0">
                  <a:moveTo>
                    <a:pt x="1553" y="0"/>
                  </a:moveTo>
                  <a:cubicBezTo>
                    <a:pt x="1132" y="0"/>
                    <a:pt x="707" y="130"/>
                    <a:pt x="335" y="390"/>
                  </a:cubicBezTo>
                  <a:cubicBezTo>
                    <a:pt x="91" y="572"/>
                    <a:pt x="0" y="754"/>
                    <a:pt x="91" y="845"/>
                  </a:cubicBezTo>
                  <a:cubicBezTo>
                    <a:pt x="142" y="906"/>
                    <a:pt x="237" y="927"/>
                    <a:pt x="366" y="927"/>
                  </a:cubicBezTo>
                  <a:cubicBezTo>
                    <a:pt x="625" y="927"/>
                    <a:pt x="1024" y="845"/>
                    <a:pt x="1490" y="845"/>
                  </a:cubicBezTo>
                  <a:cubicBezTo>
                    <a:pt x="1889" y="845"/>
                    <a:pt x="2249" y="885"/>
                    <a:pt x="2512" y="885"/>
                  </a:cubicBezTo>
                  <a:cubicBezTo>
                    <a:pt x="2710" y="885"/>
                    <a:pt x="2853" y="863"/>
                    <a:pt x="2918" y="785"/>
                  </a:cubicBezTo>
                  <a:cubicBezTo>
                    <a:pt x="2979" y="693"/>
                    <a:pt x="2888" y="481"/>
                    <a:pt x="2614" y="298"/>
                  </a:cubicBezTo>
                  <a:cubicBezTo>
                    <a:pt x="2288" y="100"/>
                    <a:pt x="1922" y="0"/>
                    <a:pt x="15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13;p61">
              <a:extLst>
                <a:ext uri="{FF2B5EF4-FFF2-40B4-BE49-F238E27FC236}">
                  <a16:creationId xmlns:a16="http://schemas.microsoft.com/office/drawing/2014/main" id="{EE9F957F-D3FF-4E48-A6A1-2880C7644F2C}"/>
                </a:ext>
              </a:extLst>
            </p:cNvPr>
            <p:cNvSpPr/>
            <p:nvPr/>
          </p:nvSpPr>
          <p:spPr>
            <a:xfrm>
              <a:off x="1931925" y="3143950"/>
              <a:ext cx="50175" cy="11425"/>
            </a:xfrm>
            <a:custGeom>
              <a:avLst/>
              <a:gdLst/>
              <a:ahLst/>
              <a:cxnLst/>
              <a:rect l="l" t="t" r="r" b="b"/>
              <a:pathLst>
                <a:path w="2007" h="457" extrusionOk="0">
                  <a:moveTo>
                    <a:pt x="1003" y="1"/>
                  </a:moveTo>
                  <a:cubicBezTo>
                    <a:pt x="730" y="1"/>
                    <a:pt x="456" y="92"/>
                    <a:pt x="243" y="213"/>
                  </a:cubicBezTo>
                  <a:cubicBezTo>
                    <a:pt x="61" y="335"/>
                    <a:pt x="0" y="426"/>
                    <a:pt x="0" y="457"/>
                  </a:cubicBezTo>
                  <a:cubicBezTo>
                    <a:pt x="334" y="335"/>
                    <a:pt x="669" y="244"/>
                    <a:pt x="1003" y="213"/>
                  </a:cubicBezTo>
                  <a:cubicBezTo>
                    <a:pt x="1337" y="244"/>
                    <a:pt x="1672" y="305"/>
                    <a:pt x="1976" y="426"/>
                  </a:cubicBezTo>
                  <a:cubicBezTo>
                    <a:pt x="2006" y="426"/>
                    <a:pt x="1915" y="305"/>
                    <a:pt x="1763" y="213"/>
                  </a:cubicBezTo>
                  <a:cubicBezTo>
                    <a:pt x="1520" y="92"/>
                    <a:pt x="1246" y="1"/>
                    <a:pt x="100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14;p61">
              <a:extLst>
                <a:ext uri="{FF2B5EF4-FFF2-40B4-BE49-F238E27FC236}">
                  <a16:creationId xmlns:a16="http://schemas.microsoft.com/office/drawing/2014/main" id="{BFADABDD-D7FF-5146-AC8D-62A90915C89E}"/>
                </a:ext>
              </a:extLst>
            </p:cNvPr>
            <p:cNvSpPr/>
            <p:nvPr/>
          </p:nvSpPr>
          <p:spPr>
            <a:xfrm>
              <a:off x="2241200" y="2923975"/>
              <a:ext cx="37250" cy="77350"/>
            </a:xfrm>
            <a:custGeom>
              <a:avLst/>
              <a:gdLst/>
              <a:ahLst/>
              <a:cxnLst/>
              <a:rect l="l" t="t" r="r" b="b"/>
              <a:pathLst>
                <a:path w="1490" h="3094" extrusionOk="0">
                  <a:moveTo>
                    <a:pt x="258" y="0"/>
                  </a:moveTo>
                  <a:cubicBezTo>
                    <a:pt x="137" y="0"/>
                    <a:pt x="61" y="31"/>
                    <a:pt x="61" y="46"/>
                  </a:cubicBezTo>
                  <a:cubicBezTo>
                    <a:pt x="274" y="76"/>
                    <a:pt x="486" y="137"/>
                    <a:pt x="638" y="258"/>
                  </a:cubicBezTo>
                  <a:cubicBezTo>
                    <a:pt x="1064" y="562"/>
                    <a:pt x="1277" y="1049"/>
                    <a:pt x="1277" y="1565"/>
                  </a:cubicBezTo>
                  <a:cubicBezTo>
                    <a:pt x="1246" y="2052"/>
                    <a:pt x="1003" y="2538"/>
                    <a:pt x="578" y="2812"/>
                  </a:cubicBezTo>
                  <a:cubicBezTo>
                    <a:pt x="395" y="2903"/>
                    <a:pt x="182" y="2994"/>
                    <a:pt x="0" y="3085"/>
                  </a:cubicBezTo>
                  <a:cubicBezTo>
                    <a:pt x="42" y="3090"/>
                    <a:pt x="83" y="3093"/>
                    <a:pt x="123" y="3093"/>
                  </a:cubicBezTo>
                  <a:cubicBezTo>
                    <a:pt x="316" y="3093"/>
                    <a:pt x="493" y="3034"/>
                    <a:pt x="669" y="2933"/>
                  </a:cubicBezTo>
                  <a:cubicBezTo>
                    <a:pt x="882" y="2812"/>
                    <a:pt x="1064" y="2629"/>
                    <a:pt x="1216" y="2417"/>
                  </a:cubicBezTo>
                  <a:cubicBezTo>
                    <a:pt x="1368" y="2173"/>
                    <a:pt x="1489" y="1869"/>
                    <a:pt x="1489" y="1565"/>
                  </a:cubicBezTo>
                  <a:cubicBezTo>
                    <a:pt x="1489" y="988"/>
                    <a:pt x="1216" y="441"/>
                    <a:pt x="730" y="137"/>
                  </a:cubicBezTo>
                  <a:cubicBezTo>
                    <a:pt x="547" y="31"/>
                    <a:pt x="380" y="0"/>
                    <a:pt x="25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15;p61">
              <a:extLst>
                <a:ext uri="{FF2B5EF4-FFF2-40B4-BE49-F238E27FC236}">
                  <a16:creationId xmlns:a16="http://schemas.microsoft.com/office/drawing/2014/main" id="{A8F0D023-85DD-194B-801B-1BF7DA590D9C}"/>
                </a:ext>
              </a:extLst>
            </p:cNvPr>
            <p:cNvSpPr/>
            <p:nvPr/>
          </p:nvSpPr>
          <p:spPr>
            <a:xfrm>
              <a:off x="1717625" y="2620900"/>
              <a:ext cx="545625" cy="326575"/>
            </a:xfrm>
            <a:custGeom>
              <a:avLst/>
              <a:gdLst/>
              <a:ahLst/>
              <a:cxnLst/>
              <a:rect l="l" t="t" r="r" b="b"/>
              <a:pathLst>
                <a:path w="21825" h="13063" extrusionOk="0">
                  <a:moveTo>
                    <a:pt x="3867" y="1"/>
                  </a:moveTo>
                  <a:cubicBezTo>
                    <a:pt x="2903" y="1"/>
                    <a:pt x="1938" y="14"/>
                    <a:pt x="973" y="41"/>
                  </a:cubicBezTo>
                  <a:lnTo>
                    <a:pt x="973" y="254"/>
                  </a:lnTo>
                  <a:cubicBezTo>
                    <a:pt x="0" y="2898"/>
                    <a:pt x="2341" y="4783"/>
                    <a:pt x="4134" y="5208"/>
                  </a:cubicBezTo>
                  <a:cubicBezTo>
                    <a:pt x="4543" y="5300"/>
                    <a:pt x="4955" y="5338"/>
                    <a:pt x="5366" y="5338"/>
                  </a:cubicBezTo>
                  <a:cubicBezTo>
                    <a:pt x="7063" y="5338"/>
                    <a:pt x="8748" y="4706"/>
                    <a:pt x="10098" y="4706"/>
                  </a:cubicBezTo>
                  <a:cubicBezTo>
                    <a:pt x="10468" y="4706"/>
                    <a:pt x="10812" y="4753"/>
                    <a:pt x="11125" y="4874"/>
                  </a:cubicBezTo>
                  <a:cubicBezTo>
                    <a:pt x="12282" y="5342"/>
                    <a:pt x="13414" y="6210"/>
                    <a:pt x="14635" y="6210"/>
                  </a:cubicBezTo>
                  <a:cubicBezTo>
                    <a:pt x="14761" y="6210"/>
                    <a:pt x="14888" y="6201"/>
                    <a:pt x="15016" y="6181"/>
                  </a:cubicBezTo>
                  <a:cubicBezTo>
                    <a:pt x="15562" y="6106"/>
                    <a:pt x="16108" y="5829"/>
                    <a:pt x="16637" y="5829"/>
                  </a:cubicBezTo>
                  <a:cubicBezTo>
                    <a:pt x="16756" y="5829"/>
                    <a:pt x="16874" y="5843"/>
                    <a:pt x="16992" y="5877"/>
                  </a:cubicBezTo>
                  <a:cubicBezTo>
                    <a:pt x="17812" y="6090"/>
                    <a:pt x="18147" y="7123"/>
                    <a:pt x="18116" y="7974"/>
                  </a:cubicBezTo>
                  <a:cubicBezTo>
                    <a:pt x="18116" y="9038"/>
                    <a:pt x="17752" y="10102"/>
                    <a:pt x="17873" y="11166"/>
                  </a:cubicBezTo>
                  <a:cubicBezTo>
                    <a:pt x="18009" y="12090"/>
                    <a:pt x="18777" y="13062"/>
                    <a:pt x="19677" y="13062"/>
                  </a:cubicBezTo>
                  <a:cubicBezTo>
                    <a:pt x="19783" y="13062"/>
                    <a:pt x="19891" y="13049"/>
                    <a:pt x="20001" y="13020"/>
                  </a:cubicBezTo>
                  <a:cubicBezTo>
                    <a:pt x="20973" y="12685"/>
                    <a:pt x="21673" y="11774"/>
                    <a:pt x="21703" y="10740"/>
                  </a:cubicBezTo>
                  <a:cubicBezTo>
                    <a:pt x="21825" y="9281"/>
                    <a:pt x="21551" y="7549"/>
                    <a:pt x="21642" y="6059"/>
                  </a:cubicBezTo>
                  <a:cubicBezTo>
                    <a:pt x="21703" y="4783"/>
                    <a:pt x="21703" y="3354"/>
                    <a:pt x="20882" y="2351"/>
                  </a:cubicBezTo>
                  <a:cubicBezTo>
                    <a:pt x="20062" y="1348"/>
                    <a:pt x="18663" y="1074"/>
                    <a:pt x="17356" y="922"/>
                  </a:cubicBezTo>
                  <a:cubicBezTo>
                    <a:pt x="12875" y="296"/>
                    <a:pt x="8373" y="1"/>
                    <a:pt x="38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16;p61">
              <a:extLst>
                <a:ext uri="{FF2B5EF4-FFF2-40B4-BE49-F238E27FC236}">
                  <a16:creationId xmlns:a16="http://schemas.microsoft.com/office/drawing/2014/main" id="{A3E92ADD-CBEF-9A48-B1BC-D68EB4C0510A}"/>
                </a:ext>
              </a:extLst>
            </p:cNvPr>
            <p:cNvSpPr/>
            <p:nvPr/>
          </p:nvSpPr>
          <p:spPr>
            <a:xfrm>
              <a:off x="1660625" y="2542625"/>
              <a:ext cx="559300" cy="132500"/>
            </a:xfrm>
            <a:custGeom>
              <a:avLst/>
              <a:gdLst/>
              <a:ahLst/>
              <a:cxnLst/>
              <a:rect l="l" t="t" r="r" b="b"/>
              <a:pathLst>
                <a:path w="22372" h="5300" extrusionOk="0">
                  <a:moveTo>
                    <a:pt x="7056" y="0"/>
                  </a:moveTo>
                  <a:cubicBezTo>
                    <a:pt x="6861" y="0"/>
                    <a:pt x="6667" y="14"/>
                    <a:pt x="6475" y="41"/>
                  </a:cubicBezTo>
                  <a:cubicBezTo>
                    <a:pt x="6050" y="132"/>
                    <a:pt x="5685" y="284"/>
                    <a:pt x="5350" y="527"/>
                  </a:cubicBezTo>
                  <a:cubicBezTo>
                    <a:pt x="5016" y="771"/>
                    <a:pt x="4742" y="1014"/>
                    <a:pt x="4469" y="1257"/>
                  </a:cubicBezTo>
                  <a:cubicBezTo>
                    <a:pt x="4226" y="1500"/>
                    <a:pt x="3952" y="1682"/>
                    <a:pt x="3648" y="1865"/>
                  </a:cubicBezTo>
                  <a:cubicBezTo>
                    <a:pt x="3420" y="1992"/>
                    <a:pt x="3171" y="2055"/>
                    <a:pt x="2901" y="2055"/>
                  </a:cubicBezTo>
                  <a:cubicBezTo>
                    <a:pt x="2847" y="2055"/>
                    <a:pt x="2792" y="2052"/>
                    <a:pt x="2736" y="2047"/>
                  </a:cubicBezTo>
                  <a:cubicBezTo>
                    <a:pt x="2463" y="2047"/>
                    <a:pt x="2159" y="1956"/>
                    <a:pt x="1885" y="1926"/>
                  </a:cubicBezTo>
                  <a:cubicBezTo>
                    <a:pt x="1817" y="1918"/>
                    <a:pt x="1749" y="1914"/>
                    <a:pt x="1681" y="1914"/>
                  </a:cubicBezTo>
                  <a:cubicBezTo>
                    <a:pt x="1477" y="1914"/>
                    <a:pt x="1277" y="1948"/>
                    <a:pt x="1095" y="2017"/>
                  </a:cubicBezTo>
                  <a:cubicBezTo>
                    <a:pt x="669" y="2199"/>
                    <a:pt x="366" y="2503"/>
                    <a:pt x="153" y="2898"/>
                  </a:cubicBezTo>
                  <a:cubicBezTo>
                    <a:pt x="62" y="3141"/>
                    <a:pt x="1" y="3415"/>
                    <a:pt x="1" y="3689"/>
                  </a:cubicBezTo>
                  <a:cubicBezTo>
                    <a:pt x="1" y="3780"/>
                    <a:pt x="31" y="3871"/>
                    <a:pt x="62" y="3962"/>
                  </a:cubicBezTo>
                  <a:cubicBezTo>
                    <a:pt x="92" y="3962"/>
                    <a:pt x="62" y="3871"/>
                    <a:pt x="62" y="3689"/>
                  </a:cubicBezTo>
                  <a:cubicBezTo>
                    <a:pt x="62" y="3415"/>
                    <a:pt x="122" y="3141"/>
                    <a:pt x="244" y="2929"/>
                  </a:cubicBezTo>
                  <a:cubicBezTo>
                    <a:pt x="426" y="2564"/>
                    <a:pt x="761" y="2260"/>
                    <a:pt x="1125" y="2108"/>
                  </a:cubicBezTo>
                  <a:cubicBezTo>
                    <a:pt x="1280" y="2050"/>
                    <a:pt x="1446" y="2029"/>
                    <a:pt x="1609" y="2029"/>
                  </a:cubicBezTo>
                  <a:cubicBezTo>
                    <a:pt x="1703" y="2029"/>
                    <a:pt x="1796" y="2036"/>
                    <a:pt x="1885" y="2047"/>
                  </a:cubicBezTo>
                  <a:cubicBezTo>
                    <a:pt x="2159" y="2078"/>
                    <a:pt x="2432" y="2169"/>
                    <a:pt x="2767" y="2169"/>
                  </a:cubicBezTo>
                  <a:cubicBezTo>
                    <a:pt x="2822" y="2174"/>
                    <a:pt x="2878" y="2176"/>
                    <a:pt x="2934" y="2176"/>
                  </a:cubicBezTo>
                  <a:cubicBezTo>
                    <a:pt x="3212" y="2176"/>
                    <a:pt x="3486" y="2113"/>
                    <a:pt x="3739" y="1986"/>
                  </a:cubicBezTo>
                  <a:cubicBezTo>
                    <a:pt x="4043" y="1804"/>
                    <a:pt x="4347" y="1591"/>
                    <a:pt x="4621" y="1379"/>
                  </a:cubicBezTo>
                  <a:cubicBezTo>
                    <a:pt x="5138" y="892"/>
                    <a:pt x="5715" y="345"/>
                    <a:pt x="6505" y="193"/>
                  </a:cubicBezTo>
                  <a:cubicBezTo>
                    <a:pt x="6690" y="166"/>
                    <a:pt x="6876" y="152"/>
                    <a:pt x="7063" y="152"/>
                  </a:cubicBezTo>
                  <a:cubicBezTo>
                    <a:pt x="7705" y="152"/>
                    <a:pt x="8348" y="312"/>
                    <a:pt x="8937" y="619"/>
                  </a:cubicBezTo>
                  <a:cubicBezTo>
                    <a:pt x="9727" y="1075"/>
                    <a:pt x="10457" y="1591"/>
                    <a:pt x="11126" y="2230"/>
                  </a:cubicBezTo>
                  <a:cubicBezTo>
                    <a:pt x="11825" y="2838"/>
                    <a:pt x="12585" y="3354"/>
                    <a:pt x="13436" y="3749"/>
                  </a:cubicBezTo>
                  <a:cubicBezTo>
                    <a:pt x="13792" y="3902"/>
                    <a:pt x="14170" y="3970"/>
                    <a:pt x="14551" y="3970"/>
                  </a:cubicBezTo>
                  <a:cubicBezTo>
                    <a:pt x="14625" y="3970"/>
                    <a:pt x="14699" y="3967"/>
                    <a:pt x="14773" y="3962"/>
                  </a:cubicBezTo>
                  <a:cubicBezTo>
                    <a:pt x="15199" y="3901"/>
                    <a:pt x="15594" y="3780"/>
                    <a:pt x="15989" y="3567"/>
                  </a:cubicBezTo>
                  <a:cubicBezTo>
                    <a:pt x="16627" y="3172"/>
                    <a:pt x="17326" y="2838"/>
                    <a:pt x="18056" y="2594"/>
                  </a:cubicBezTo>
                  <a:cubicBezTo>
                    <a:pt x="18439" y="2485"/>
                    <a:pt x="18833" y="2430"/>
                    <a:pt x="19231" y="2430"/>
                  </a:cubicBezTo>
                  <a:cubicBezTo>
                    <a:pt x="19497" y="2430"/>
                    <a:pt x="19764" y="2455"/>
                    <a:pt x="20032" y="2503"/>
                  </a:cubicBezTo>
                  <a:cubicBezTo>
                    <a:pt x="20548" y="2625"/>
                    <a:pt x="21065" y="2868"/>
                    <a:pt x="21460" y="3233"/>
                  </a:cubicBezTo>
                  <a:cubicBezTo>
                    <a:pt x="21764" y="3537"/>
                    <a:pt x="22007" y="3871"/>
                    <a:pt x="22159" y="4266"/>
                  </a:cubicBezTo>
                  <a:cubicBezTo>
                    <a:pt x="22281" y="4570"/>
                    <a:pt x="22372" y="4935"/>
                    <a:pt x="22372" y="5300"/>
                  </a:cubicBezTo>
                  <a:lnTo>
                    <a:pt x="22372" y="5208"/>
                  </a:lnTo>
                  <a:cubicBezTo>
                    <a:pt x="22372" y="5148"/>
                    <a:pt x="22372" y="5087"/>
                    <a:pt x="22372" y="4996"/>
                  </a:cubicBezTo>
                  <a:cubicBezTo>
                    <a:pt x="22372" y="4752"/>
                    <a:pt x="22311" y="4479"/>
                    <a:pt x="22220" y="4236"/>
                  </a:cubicBezTo>
                  <a:cubicBezTo>
                    <a:pt x="22038" y="3810"/>
                    <a:pt x="21825" y="3476"/>
                    <a:pt x="21491" y="3172"/>
                  </a:cubicBezTo>
                  <a:cubicBezTo>
                    <a:pt x="21095" y="2777"/>
                    <a:pt x="20579" y="2503"/>
                    <a:pt x="20032" y="2382"/>
                  </a:cubicBezTo>
                  <a:cubicBezTo>
                    <a:pt x="19742" y="2316"/>
                    <a:pt x="19448" y="2284"/>
                    <a:pt x="19152" y="2284"/>
                  </a:cubicBezTo>
                  <a:cubicBezTo>
                    <a:pt x="18764" y="2284"/>
                    <a:pt x="18375" y="2339"/>
                    <a:pt x="17995" y="2442"/>
                  </a:cubicBezTo>
                  <a:cubicBezTo>
                    <a:pt x="17266" y="2686"/>
                    <a:pt x="16536" y="3020"/>
                    <a:pt x="15867" y="3415"/>
                  </a:cubicBezTo>
                  <a:cubicBezTo>
                    <a:pt x="15533" y="3597"/>
                    <a:pt x="15138" y="3719"/>
                    <a:pt x="14743" y="3780"/>
                  </a:cubicBezTo>
                  <a:cubicBezTo>
                    <a:pt x="14652" y="3793"/>
                    <a:pt x="14561" y="3799"/>
                    <a:pt x="14470" y="3799"/>
                  </a:cubicBezTo>
                  <a:cubicBezTo>
                    <a:pt x="14137" y="3799"/>
                    <a:pt x="13807" y="3717"/>
                    <a:pt x="13496" y="3597"/>
                  </a:cubicBezTo>
                  <a:cubicBezTo>
                    <a:pt x="12676" y="3202"/>
                    <a:pt x="11916" y="2686"/>
                    <a:pt x="11247" y="2078"/>
                  </a:cubicBezTo>
                  <a:cubicBezTo>
                    <a:pt x="10578" y="1470"/>
                    <a:pt x="9819" y="923"/>
                    <a:pt x="8998" y="467"/>
                  </a:cubicBezTo>
                  <a:cubicBezTo>
                    <a:pt x="8409" y="160"/>
                    <a:pt x="7729" y="0"/>
                    <a:pt x="70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17;p61">
              <a:extLst>
                <a:ext uri="{FF2B5EF4-FFF2-40B4-BE49-F238E27FC236}">
                  <a16:creationId xmlns:a16="http://schemas.microsoft.com/office/drawing/2014/main" id="{56267088-FDBB-4E4F-82D9-F4C3536989E2}"/>
                </a:ext>
              </a:extLst>
            </p:cNvPr>
            <p:cNvSpPr/>
            <p:nvPr/>
          </p:nvSpPr>
          <p:spPr>
            <a:xfrm>
              <a:off x="1707750" y="2633125"/>
              <a:ext cx="512175" cy="114750"/>
            </a:xfrm>
            <a:custGeom>
              <a:avLst/>
              <a:gdLst/>
              <a:ahLst/>
              <a:cxnLst/>
              <a:rect l="l" t="t" r="r" b="b"/>
              <a:pathLst>
                <a:path w="20487" h="4590" extrusionOk="0">
                  <a:moveTo>
                    <a:pt x="17592" y="0"/>
                  </a:moveTo>
                  <a:cubicBezTo>
                    <a:pt x="17514" y="0"/>
                    <a:pt x="17435" y="3"/>
                    <a:pt x="17356" y="8"/>
                  </a:cubicBezTo>
                  <a:cubicBezTo>
                    <a:pt x="16718" y="69"/>
                    <a:pt x="16080" y="221"/>
                    <a:pt x="15472" y="494"/>
                  </a:cubicBezTo>
                  <a:cubicBezTo>
                    <a:pt x="14803" y="798"/>
                    <a:pt x="14165" y="1132"/>
                    <a:pt x="13526" y="1528"/>
                  </a:cubicBezTo>
                  <a:cubicBezTo>
                    <a:pt x="12827" y="1953"/>
                    <a:pt x="12098" y="2287"/>
                    <a:pt x="11338" y="2561"/>
                  </a:cubicBezTo>
                  <a:cubicBezTo>
                    <a:pt x="10868" y="2742"/>
                    <a:pt x="10365" y="2826"/>
                    <a:pt x="9863" y="2826"/>
                  </a:cubicBezTo>
                  <a:cubicBezTo>
                    <a:pt x="9520" y="2826"/>
                    <a:pt x="9178" y="2787"/>
                    <a:pt x="8845" y="2713"/>
                  </a:cubicBezTo>
                  <a:cubicBezTo>
                    <a:pt x="8025" y="2409"/>
                    <a:pt x="7265" y="1984"/>
                    <a:pt x="6596" y="1436"/>
                  </a:cubicBezTo>
                  <a:cubicBezTo>
                    <a:pt x="5958" y="920"/>
                    <a:pt x="5228" y="525"/>
                    <a:pt x="4468" y="251"/>
                  </a:cubicBezTo>
                  <a:cubicBezTo>
                    <a:pt x="4126" y="137"/>
                    <a:pt x="3778" y="83"/>
                    <a:pt x="3429" y="83"/>
                  </a:cubicBezTo>
                  <a:cubicBezTo>
                    <a:pt x="3033" y="83"/>
                    <a:pt x="2637" y="152"/>
                    <a:pt x="2250" y="281"/>
                  </a:cubicBezTo>
                  <a:cubicBezTo>
                    <a:pt x="1642" y="525"/>
                    <a:pt x="1095" y="920"/>
                    <a:pt x="699" y="1467"/>
                  </a:cubicBezTo>
                  <a:cubicBezTo>
                    <a:pt x="395" y="1892"/>
                    <a:pt x="183" y="2379"/>
                    <a:pt x="91" y="2926"/>
                  </a:cubicBezTo>
                  <a:cubicBezTo>
                    <a:pt x="0" y="3321"/>
                    <a:pt x="61" y="3746"/>
                    <a:pt x="243" y="4111"/>
                  </a:cubicBezTo>
                  <a:cubicBezTo>
                    <a:pt x="365" y="4354"/>
                    <a:pt x="578" y="4506"/>
                    <a:pt x="851" y="4567"/>
                  </a:cubicBezTo>
                  <a:cubicBezTo>
                    <a:pt x="897" y="4582"/>
                    <a:pt x="943" y="4590"/>
                    <a:pt x="988" y="4590"/>
                  </a:cubicBezTo>
                  <a:cubicBezTo>
                    <a:pt x="1034" y="4590"/>
                    <a:pt x="1079" y="4582"/>
                    <a:pt x="1125" y="4567"/>
                  </a:cubicBezTo>
                  <a:cubicBezTo>
                    <a:pt x="1034" y="4567"/>
                    <a:pt x="943" y="4537"/>
                    <a:pt x="882" y="4537"/>
                  </a:cubicBezTo>
                  <a:cubicBezTo>
                    <a:pt x="639" y="4476"/>
                    <a:pt x="426" y="4294"/>
                    <a:pt x="304" y="4081"/>
                  </a:cubicBezTo>
                  <a:cubicBezTo>
                    <a:pt x="152" y="3716"/>
                    <a:pt x="122" y="3321"/>
                    <a:pt x="213" y="2956"/>
                  </a:cubicBezTo>
                  <a:cubicBezTo>
                    <a:pt x="304" y="2439"/>
                    <a:pt x="517" y="1953"/>
                    <a:pt x="821" y="1528"/>
                  </a:cubicBezTo>
                  <a:cubicBezTo>
                    <a:pt x="1216" y="1041"/>
                    <a:pt x="1733" y="646"/>
                    <a:pt x="2310" y="433"/>
                  </a:cubicBezTo>
                  <a:cubicBezTo>
                    <a:pt x="2672" y="308"/>
                    <a:pt x="3041" y="247"/>
                    <a:pt x="3410" y="247"/>
                  </a:cubicBezTo>
                  <a:cubicBezTo>
                    <a:pt x="3755" y="247"/>
                    <a:pt x="4100" y="300"/>
                    <a:pt x="4438" y="403"/>
                  </a:cubicBezTo>
                  <a:cubicBezTo>
                    <a:pt x="5168" y="707"/>
                    <a:pt x="5867" y="1102"/>
                    <a:pt x="6505" y="1619"/>
                  </a:cubicBezTo>
                  <a:cubicBezTo>
                    <a:pt x="7174" y="2166"/>
                    <a:pt x="7964" y="2591"/>
                    <a:pt x="8785" y="2895"/>
                  </a:cubicBezTo>
                  <a:cubicBezTo>
                    <a:pt x="9135" y="2980"/>
                    <a:pt x="9491" y="3021"/>
                    <a:pt x="9843" y="3021"/>
                  </a:cubicBezTo>
                  <a:cubicBezTo>
                    <a:pt x="10377" y="3021"/>
                    <a:pt x="10904" y="2926"/>
                    <a:pt x="11399" y="2743"/>
                  </a:cubicBezTo>
                  <a:cubicBezTo>
                    <a:pt x="12189" y="2470"/>
                    <a:pt x="12918" y="2105"/>
                    <a:pt x="13618" y="1680"/>
                  </a:cubicBezTo>
                  <a:cubicBezTo>
                    <a:pt x="14225" y="1315"/>
                    <a:pt x="14894" y="950"/>
                    <a:pt x="15563" y="646"/>
                  </a:cubicBezTo>
                  <a:cubicBezTo>
                    <a:pt x="16110" y="373"/>
                    <a:pt x="16748" y="221"/>
                    <a:pt x="17356" y="160"/>
                  </a:cubicBezTo>
                  <a:cubicBezTo>
                    <a:pt x="17471" y="148"/>
                    <a:pt x="17586" y="143"/>
                    <a:pt x="17701" y="143"/>
                  </a:cubicBezTo>
                  <a:cubicBezTo>
                    <a:pt x="18501" y="143"/>
                    <a:pt x="19298" y="419"/>
                    <a:pt x="19909" y="950"/>
                  </a:cubicBezTo>
                  <a:cubicBezTo>
                    <a:pt x="20153" y="1163"/>
                    <a:pt x="20335" y="1436"/>
                    <a:pt x="20487" y="1740"/>
                  </a:cubicBezTo>
                  <a:cubicBezTo>
                    <a:pt x="20487" y="1680"/>
                    <a:pt x="20457" y="1588"/>
                    <a:pt x="20396" y="1497"/>
                  </a:cubicBezTo>
                  <a:cubicBezTo>
                    <a:pt x="20274" y="1284"/>
                    <a:pt x="20153" y="1072"/>
                    <a:pt x="19940" y="889"/>
                  </a:cubicBezTo>
                  <a:cubicBezTo>
                    <a:pt x="19299" y="304"/>
                    <a:pt x="18454" y="0"/>
                    <a:pt x="1759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8;p61">
              <a:extLst>
                <a:ext uri="{FF2B5EF4-FFF2-40B4-BE49-F238E27FC236}">
                  <a16:creationId xmlns:a16="http://schemas.microsoft.com/office/drawing/2014/main" id="{C5B21F92-B2A4-DC40-9D5D-0A792A0F050F}"/>
                </a:ext>
              </a:extLst>
            </p:cNvPr>
            <p:cNvSpPr/>
            <p:nvPr/>
          </p:nvSpPr>
          <p:spPr>
            <a:xfrm>
              <a:off x="2223700" y="2679575"/>
              <a:ext cx="117825" cy="320775"/>
            </a:xfrm>
            <a:custGeom>
              <a:avLst/>
              <a:gdLst/>
              <a:ahLst/>
              <a:cxnLst/>
              <a:rect l="l" t="t" r="r" b="b"/>
              <a:pathLst>
                <a:path w="4713" h="12831" extrusionOk="0">
                  <a:moveTo>
                    <a:pt x="1046" y="0"/>
                  </a:moveTo>
                  <a:cubicBezTo>
                    <a:pt x="900" y="0"/>
                    <a:pt x="753" y="12"/>
                    <a:pt x="609" y="34"/>
                  </a:cubicBezTo>
                  <a:cubicBezTo>
                    <a:pt x="427" y="65"/>
                    <a:pt x="275" y="126"/>
                    <a:pt x="153" y="186"/>
                  </a:cubicBezTo>
                  <a:cubicBezTo>
                    <a:pt x="92" y="217"/>
                    <a:pt x="31" y="247"/>
                    <a:pt x="1" y="277"/>
                  </a:cubicBezTo>
                  <a:cubicBezTo>
                    <a:pt x="214" y="217"/>
                    <a:pt x="396" y="156"/>
                    <a:pt x="609" y="126"/>
                  </a:cubicBezTo>
                  <a:cubicBezTo>
                    <a:pt x="737" y="105"/>
                    <a:pt x="863" y="96"/>
                    <a:pt x="988" y="96"/>
                  </a:cubicBezTo>
                  <a:cubicBezTo>
                    <a:pt x="1427" y="96"/>
                    <a:pt x="1848" y="216"/>
                    <a:pt x="2250" y="429"/>
                  </a:cubicBezTo>
                  <a:cubicBezTo>
                    <a:pt x="2949" y="885"/>
                    <a:pt x="3375" y="1676"/>
                    <a:pt x="3375" y="2527"/>
                  </a:cubicBezTo>
                  <a:cubicBezTo>
                    <a:pt x="3314" y="3013"/>
                    <a:pt x="3162" y="3499"/>
                    <a:pt x="2949" y="3925"/>
                  </a:cubicBezTo>
                  <a:cubicBezTo>
                    <a:pt x="2645" y="4411"/>
                    <a:pt x="2493" y="4958"/>
                    <a:pt x="2433" y="5506"/>
                  </a:cubicBezTo>
                  <a:cubicBezTo>
                    <a:pt x="2433" y="6053"/>
                    <a:pt x="2615" y="6600"/>
                    <a:pt x="2919" y="7086"/>
                  </a:cubicBezTo>
                  <a:cubicBezTo>
                    <a:pt x="3193" y="7542"/>
                    <a:pt x="3527" y="7968"/>
                    <a:pt x="3770" y="8332"/>
                  </a:cubicBezTo>
                  <a:cubicBezTo>
                    <a:pt x="4044" y="8697"/>
                    <a:pt x="4256" y="9092"/>
                    <a:pt x="4378" y="9518"/>
                  </a:cubicBezTo>
                  <a:cubicBezTo>
                    <a:pt x="4500" y="9913"/>
                    <a:pt x="4560" y="10278"/>
                    <a:pt x="4530" y="10673"/>
                  </a:cubicBezTo>
                  <a:cubicBezTo>
                    <a:pt x="4500" y="11250"/>
                    <a:pt x="4348" y="11797"/>
                    <a:pt x="4074" y="12284"/>
                  </a:cubicBezTo>
                  <a:cubicBezTo>
                    <a:pt x="3892" y="12648"/>
                    <a:pt x="3740" y="12831"/>
                    <a:pt x="3740" y="12831"/>
                  </a:cubicBezTo>
                  <a:cubicBezTo>
                    <a:pt x="3740" y="12831"/>
                    <a:pt x="3800" y="12800"/>
                    <a:pt x="3892" y="12709"/>
                  </a:cubicBezTo>
                  <a:cubicBezTo>
                    <a:pt x="3983" y="12588"/>
                    <a:pt x="4074" y="12466"/>
                    <a:pt x="4165" y="12345"/>
                  </a:cubicBezTo>
                  <a:cubicBezTo>
                    <a:pt x="4469" y="11828"/>
                    <a:pt x="4652" y="11281"/>
                    <a:pt x="4682" y="10703"/>
                  </a:cubicBezTo>
                  <a:cubicBezTo>
                    <a:pt x="4712" y="10278"/>
                    <a:pt x="4652" y="9883"/>
                    <a:pt x="4560" y="9487"/>
                  </a:cubicBezTo>
                  <a:cubicBezTo>
                    <a:pt x="4408" y="9031"/>
                    <a:pt x="4196" y="8606"/>
                    <a:pt x="3922" y="8241"/>
                  </a:cubicBezTo>
                  <a:cubicBezTo>
                    <a:pt x="3679" y="7816"/>
                    <a:pt x="3345" y="7420"/>
                    <a:pt x="3101" y="6995"/>
                  </a:cubicBezTo>
                  <a:cubicBezTo>
                    <a:pt x="2797" y="6539"/>
                    <a:pt x="2645" y="6022"/>
                    <a:pt x="2615" y="5506"/>
                  </a:cubicBezTo>
                  <a:cubicBezTo>
                    <a:pt x="2676" y="4989"/>
                    <a:pt x="2828" y="4472"/>
                    <a:pt x="3101" y="4016"/>
                  </a:cubicBezTo>
                  <a:cubicBezTo>
                    <a:pt x="3375" y="3560"/>
                    <a:pt x="3496" y="3043"/>
                    <a:pt x="3557" y="2527"/>
                  </a:cubicBezTo>
                  <a:cubicBezTo>
                    <a:pt x="3557" y="1615"/>
                    <a:pt x="3101" y="794"/>
                    <a:pt x="2311" y="308"/>
                  </a:cubicBezTo>
                  <a:cubicBezTo>
                    <a:pt x="1924" y="103"/>
                    <a:pt x="1485" y="0"/>
                    <a:pt x="10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9;p61">
              <a:extLst>
                <a:ext uri="{FF2B5EF4-FFF2-40B4-BE49-F238E27FC236}">
                  <a16:creationId xmlns:a16="http://schemas.microsoft.com/office/drawing/2014/main" id="{B8ADB75D-A49C-A040-A10D-0A3BF3F9F175}"/>
                </a:ext>
              </a:extLst>
            </p:cNvPr>
            <p:cNvSpPr/>
            <p:nvPr/>
          </p:nvSpPr>
          <p:spPr>
            <a:xfrm>
              <a:off x="1714575" y="2789850"/>
              <a:ext cx="205200" cy="199675"/>
            </a:xfrm>
            <a:custGeom>
              <a:avLst/>
              <a:gdLst/>
              <a:ahLst/>
              <a:cxnLst/>
              <a:rect l="l" t="t" r="r" b="b"/>
              <a:pathLst>
                <a:path w="8208" h="7987" extrusionOk="0">
                  <a:moveTo>
                    <a:pt x="4284" y="138"/>
                  </a:moveTo>
                  <a:cubicBezTo>
                    <a:pt x="5992" y="138"/>
                    <a:pt x="7589" y="1270"/>
                    <a:pt x="8025" y="3040"/>
                  </a:cubicBezTo>
                  <a:cubicBezTo>
                    <a:pt x="8115" y="3339"/>
                    <a:pt x="8146" y="3668"/>
                    <a:pt x="8205" y="3968"/>
                  </a:cubicBezTo>
                  <a:lnTo>
                    <a:pt x="8205" y="3968"/>
                  </a:lnTo>
                  <a:cubicBezTo>
                    <a:pt x="8146" y="4296"/>
                    <a:pt x="8115" y="4595"/>
                    <a:pt x="8025" y="4894"/>
                  </a:cubicBezTo>
                  <a:cubicBezTo>
                    <a:pt x="7813" y="5745"/>
                    <a:pt x="7296" y="6475"/>
                    <a:pt x="6597" y="7022"/>
                  </a:cubicBezTo>
                  <a:cubicBezTo>
                    <a:pt x="5927" y="7514"/>
                    <a:pt x="5117" y="7777"/>
                    <a:pt x="4300" y="7777"/>
                  </a:cubicBezTo>
                  <a:cubicBezTo>
                    <a:pt x="3855" y="7777"/>
                    <a:pt x="3408" y="7699"/>
                    <a:pt x="2980" y="7538"/>
                  </a:cubicBezTo>
                  <a:cubicBezTo>
                    <a:pt x="2645" y="7417"/>
                    <a:pt x="2311" y="7234"/>
                    <a:pt x="2037" y="7022"/>
                  </a:cubicBezTo>
                  <a:cubicBezTo>
                    <a:pt x="1703" y="6809"/>
                    <a:pt x="1429" y="6535"/>
                    <a:pt x="1217" y="6201"/>
                  </a:cubicBezTo>
                  <a:cubicBezTo>
                    <a:pt x="244" y="4864"/>
                    <a:pt x="244" y="3040"/>
                    <a:pt x="1217" y="1702"/>
                  </a:cubicBezTo>
                  <a:cubicBezTo>
                    <a:pt x="1673" y="1095"/>
                    <a:pt x="2281" y="639"/>
                    <a:pt x="2980" y="365"/>
                  </a:cubicBezTo>
                  <a:cubicBezTo>
                    <a:pt x="3410" y="211"/>
                    <a:pt x="3851" y="138"/>
                    <a:pt x="4284" y="138"/>
                  </a:cubicBezTo>
                  <a:close/>
                  <a:moveTo>
                    <a:pt x="4297" y="0"/>
                  </a:moveTo>
                  <a:cubicBezTo>
                    <a:pt x="3824" y="0"/>
                    <a:pt x="3365" y="81"/>
                    <a:pt x="2919" y="243"/>
                  </a:cubicBezTo>
                  <a:cubicBezTo>
                    <a:pt x="2159" y="517"/>
                    <a:pt x="1521" y="1003"/>
                    <a:pt x="1034" y="1642"/>
                  </a:cubicBezTo>
                  <a:cubicBezTo>
                    <a:pt x="1" y="3040"/>
                    <a:pt x="1" y="4955"/>
                    <a:pt x="1034" y="6353"/>
                  </a:cubicBezTo>
                  <a:cubicBezTo>
                    <a:pt x="1277" y="6687"/>
                    <a:pt x="1551" y="6961"/>
                    <a:pt x="1885" y="7204"/>
                  </a:cubicBezTo>
                  <a:cubicBezTo>
                    <a:pt x="2189" y="7447"/>
                    <a:pt x="2554" y="7630"/>
                    <a:pt x="2919" y="7751"/>
                  </a:cubicBezTo>
                  <a:cubicBezTo>
                    <a:pt x="3350" y="7909"/>
                    <a:pt x="3804" y="7987"/>
                    <a:pt x="4258" y="7987"/>
                  </a:cubicBezTo>
                  <a:cubicBezTo>
                    <a:pt x="5115" y="7987"/>
                    <a:pt x="5973" y="7710"/>
                    <a:pt x="6688" y="7174"/>
                  </a:cubicBezTo>
                  <a:cubicBezTo>
                    <a:pt x="7387" y="6596"/>
                    <a:pt x="7904" y="5806"/>
                    <a:pt x="8117" y="4924"/>
                  </a:cubicBezTo>
                  <a:cubicBezTo>
                    <a:pt x="8175" y="4630"/>
                    <a:pt x="8206" y="4306"/>
                    <a:pt x="8208" y="3982"/>
                  </a:cubicBezTo>
                  <a:lnTo>
                    <a:pt x="8208" y="3982"/>
                  </a:lnTo>
                  <a:cubicBezTo>
                    <a:pt x="8208" y="3982"/>
                    <a:pt x="8208" y="3982"/>
                    <a:pt x="8208" y="3982"/>
                  </a:cubicBezTo>
                  <a:cubicBezTo>
                    <a:pt x="8208" y="3977"/>
                    <a:pt x="8208" y="3972"/>
                    <a:pt x="8208" y="3967"/>
                  </a:cubicBezTo>
                  <a:lnTo>
                    <a:pt x="8208" y="3967"/>
                  </a:lnTo>
                  <a:cubicBezTo>
                    <a:pt x="8208" y="3962"/>
                    <a:pt x="8208" y="3957"/>
                    <a:pt x="8208" y="3952"/>
                  </a:cubicBezTo>
                  <a:lnTo>
                    <a:pt x="8208" y="3952"/>
                  </a:lnTo>
                  <a:cubicBezTo>
                    <a:pt x="8208" y="3952"/>
                    <a:pt x="8208" y="3952"/>
                    <a:pt x="8208" y="3952"/>
                  </a:cubicBezTo>
                  <a:lnTo>
                    <a:pt x="8208" y="3952"/>
                  </a:lnTo>
                  <a:cubicBezTo>
                    <a:pt x="8206" y="3630"/>
                    <a:pt x="8175" y="3335"/>
                    <a:pt x="8086" y="3040"/>
                  </a:cubicBezTo>
                  <a:cubicBezTo>
                    <a:pt x="7721" y="1520"/>
                    <a:pt x="6506" y="365"/>
                    <a:pt x="5016" y="61"/>
                  </a:cubicBezTo>
                  <a:cubicBezTo>
                    <a:pt x="4773" y="21"/>
                    <a:pt x="4533" y="0"/>
                    <a:pt x="42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20;p61">
              <a:extLst>
                <a:ext uri="{FF2B5EF4-FFF2-40B4-BE49-F238E27FC236}">
                  <a16:creationId xmlns:a16="http://schemas.microsoft.com/office/drawing/2014/main" id="{10843767-A949-E344-9088-46B55DB20791}"/>
                </a:ext>
              </a:extLst>
            </p:cNvPr>
            <p:cNvSpPr/>
            <p:nvPr/>
          </p:nvSpPr>
          <p:spPr>
            <a:xfrm>
              <a:off x="1938000" y="2789850"/>
              <a:ext cx="204425" cy="199675"/>
            </a:xfrm>
            <a:custGeom>
              <a:avLst/>
              <a:gdLst/>
              <a:ahLst/>
              <a:cxnLst/>
              <a:rect l="l" t="t" r="r" b="b"/>
              <a:pathLst>
                <a:path w="8177" h="7987" extrusionOk="0">
                  <a:moveTo>
                    <a:pt x="4279" y="0"/>
                  </a:moveTo>
                  <a:cubicBezTo>
                    <a:pt x="3806" y="0"/>
                    <a:pt x="3334" y="81"/>
                    <a:pt x="2888" y="243"/>
                  </a:cubicBezTo>
                  <a:cubicBezTo>
                    <a:pt x="2158" y="517"/>
                    <a:pt x="1490" y="1003"/>
                    <a:pt x="1034" y="1642"/>
                  </a:cubicBezTo>
                  <a:cubicBezTo>
                    <a:pt x="0" y="3040"/>
                    <a:pt x="0" y="4955"/>
                    <a:pt x="1034" y="6353"/>
                  </a:cubicBezTo>
                  <a:cubicBezTo>
                    <a:pt x="1277" y="6687"/>
                    <a:pt x="1550" y="6961"/>
                    <a:pt x="1885" y="7204"/>
                  </a:cubicBezTo>
                  <a:cubicBezTo>
                    <a:pt x="2189" y="7447"/>
                    <a:pt x="2523" y="7630"/>
                    <a:pt x="2888" y="7751"/>
                  </a:cubicBezTo>
                  <a:cubicBezTo>
                    <a:pt x="3330" y="7909"/>
                    <a:pt x="3790" y="7987"/>
                    <a:pt x="4248" y="7987"/>
                  </a:cubicBezTo>
                  <a:cubicBezTo>
                    <a:pt x="5110" y="7987"/>
                    <a:pt x="5961" y="7710"/>
                    <a:pt x="6657" y="7174"/>
                  </a:cubicBezTo>
                  <a:cubicBezTo>
                    <a:pt x="7386" y="6596"/>
                    <a:pt x="7873" y="5836"/>
                    <a:pt x="8085" y="4955"/>
                  </a:cubicBezTo>
                  <a:cubicBezTo>
                    <a:pt x="8146" y="4620"/>
                    <a:pt x="8177" y="4316"/>
                    <a:pt x="8146" y="3982"/>
                  </a:cubicBezTo>
                  <a:lnTo>
                    <a:pt x="8146" y="3982"/>
                  </a:lnTo>
                  <a:cubicBezTo>
                    <a:pt x="8116" y="4286"/>
                    <a:pt x="8055" y="4620"/>
                    <a:pt x="7994" y="4924"/>
                  </a:cubicBezTo>
                  <a:cubicBezTo>
                    <a:pt x="7537" y="6657"/>
                    <a:pt x="5974" y="7780"/>
                    <a:pt x="4287" y="7780"/>
                  </a:cubicBezTo>
                  <a:cubicBezTo>
                    <a:pt x="3843" y="7780"/>
                    <a:pt x="3391" y="7703"/>
                    <a:pt x="2949" y="7538"/>
                  </a:cubicBezTo>
                  <a:cubicBezTo>
                    <a:pt x="2614" y="7417"/>
                    <a:pt x="2280" y="7234"/>
                    <a:pt x="2006" y="7022"/>
                  </a:cubicBezTo>
                  <a:cubicBezTo>
                    <a:pt x="1672" y="6809"/>
                    <a:pt x="1398" y="6535"/>
                    <a:pt x="1186" y="6201"/>
                  </a:cubicBezTo>
                  <a:cubicBezTo>
                    <a:pt x="213" y="4864"/>
                    <a:pt x="213" y="3040"/>
                    <a:pt x="1186" y="1702"/>
                  </a:cubicBezTo>
                  <a:cubicBezTo>
                    <a:pt x="1642" y="1095"/>
                    <a:pt x="2249" y="639"/>
                    <a:pt x="2949" y="365"/>
                  </a:cubicBezTo>
                  <a:cubicBezTo>
                    <a:pt x="3385" y="211"/>
                    <a:pt x="3830" y="138"/>
                    <a:pt x="4265" y="138"/>
                  </a:cubicBezTo>
                  <a:cubicBezTo>
                    <a:pt x="5981" y="138"/>
                    <a:pt x="7558" y="1270"/>
                    <a:pt x="7994" y="3040"/>
                  </a:cubicBezTo>
                  <a:cubicBezTo>
                    <a:pt x="8085" y="3344"/>
                    <a:pt x="8116" y="3678"/>
                    <a:pt x="8177" y="3982"/>
                  </a:cubicBezTo>
                  <a:cubicBezTo>
                    <a:pt x="8177" y="3678"/>
                    <a:pt x="8146" y="3344"/>
                    <a:pt x="8085" y="3040"/>
                  </a:cubicBezTo>
                  <a:cubicBezTo>
                    <a:pt x="7721" y="1520"/>
                    <a:pt x="6505" y="365"/>
                    <a:pt x="4985" y="61"/>
                  </a:cubicBezTo>
                  <a:cubicBezTo>
                    <a:pt x="4752" y="21"/>
                    <a:pt x="4516" y="0"/>
                    <a:pt x="4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21;p61">
              <a:extLst>
                <a:ext uri="{FF2B5EF4-FFF2-40B4-BE49-F238E27FC236}">
                  <a16:creationId xmlns:a16="http://schemas.microsoft.com/office/drawing/2014/main" id="{9E347190-FA8D-C64D-BE86-11AE725FD7AB}"/>
                </a:ext>
              </a:extLst>
            </p:cNvPr>
            <p:cNvSpPr/>
            <p:nvPr/>
          </p:nvSpPr>
          <p:spPr>
            <a:xfrm>
              <a:off x="1919000" y="2870400"/>
              <a:ext cx="33450" cy="5325"/>
            </a:xfrm>
            <a:custGeom>
              <a:avLst/>
              <a:gdLst/>
              <a:ahLst/>
              <a:cxnLst/>
              <a:rect l="l" t="t" r="r" b="b"/>
              <a:pathLst>
                <a:path w="1338" h="213" extrusionOk="0">
                  <a:moveTo>
                    <a:pt x="699" y="0"/>
                  </a:moveTo>
                  <a:cubicBezTo>
                    <a:pt x="304" y="0"/>
                    <a:pt x="0" y="61"/>
                    <a:pt x="0" y="122"/>
                  </a:cubicBezTo>
                  <a:cubicBezTo>
                    <a:pt x="0" y="152"/>
                    <a:pt x="304" y="213"/>
                    <a:pt x="699" y="213"/>
                  </a:cubicBezTo>
                  <a:cubicBezTo>
                    <a:pt x="912" y="213"/>
                    <a:pt x="1125" y="213"/>
                    <a:pt x="1338" y="152"/>
                  </a:cubicBezTo>
                  <a:lnTo>
                    <a:pt x="1338" y="61"/>
                  </a:lnTo>
                  <a:cubicBezTo>
                    <a:pt x="1125" y="31"/>
                    <a:pt x="912" y="0"/>
                    <a:pt x="6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22;p61">
              <a:extLst>
                <a:ext uri="{FF2B5EF4-FFF2-40B4-BE49-F238E27FC236}">
                  <a16:creationId xmlns:a16="http://schemas.microsoft.com/office/drawing/2014/main" id="{74C57297-9A87-9C4A-8DB6-7F90A0CF5541}"/>
                </a:ext>
              </a:extLst>
            </p:cNvPr>
            <p:cNvSpPr/>
            <p:nvPr/>
          </p:nvSpPr>
          <p:spPr>
            <a:xfrm>
              <a:off x="2140125" y="2885550"/>
              <a:ext cx="119325" cy="9475"/>
            </a:xfrm>
            <a:custGeom>
              <a:avLst/>
              <a:gdLst/>
              <a:ahLst/>
              <a:cxnLst/>
              <a:rect l="l" t="t" r="r" b="b"/>
              <a:pathLst>
                <a:path w="4773" h="379" extrusionOk="0">
                  <a:moveTo>
                    <a:pt x="842" y="1"/>
                  </a:moveTo>
                  <a:cubicBezTo>
                    <a:pt x="560" y="1"/>
                    <a:pt x="280" y="11"/>
                    <a:pt x="0" y="33"/>
                  </a:cubicBezTo>
                  <a:cubicBezTo>
                    <a:pt x="791" y="185"/>
                    <a:pt x="1581" y="276"/>
                    <a:pt x="2371" y="276"/>
                  </a:cubicBezTo>
                  <a:cubicBezTo>
                    <a:pt x="2964" y="344"/>
                    <a:pt x="3574" y="378"/>
                    <a:pt x="4175" y="378"/>
                  </a:cubicBezTo>
                  <a:cubicBezTo>
                    <a:pt x="4376" y="378"/>
                    <a:pt x="4575" y="374"/>
                    <a:pt x="4773" y="367"/>
                  </a:cubicBezTo>
                  <a:cubicBezTo>
                    <a:pt x="3982" y="215"/>
                    <a:pt x="3192" y="124"/>
                    <a:pt x="2402" y="93"/>
                  </a:cubicBezTo>
                  <a:cubicBezTo>
                    <a:pt x="1872" y="34"/>
                    <a:pt x="1354" y="1"/>
                    <a:pt x="8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23;p61">
              <a:extLst>
                <a:ext uri="{FF2B5EF4-FFF2-40B4-BE49-F238E27FC236}">
                  <a16:creationId xmlns:a16="http://schemas.microsoft.com/office/drawing/2014/main" id="{309E34B7-4F7D-6440-AE7B-BEFD04C355D4}"/>
                </a:ext>
              </a:extLst>
            </p:cNvPr>
            <p:cNvSpPr/>
            <p:nvPr/>
          </p:nvSpPr>
          <p:spPr>
            <a:xfrm>
              <a:off x="1946350" y="3031500"/>
              <a:ext cx="69925" cy="59300"/>
            </a:xfrm>
            <a:custGeom>
              <a:avLst/>
              <a:gdLst/>
              <a:ahLst/>
              <a:cxnLst/>
              <a:rect l="l" t="t" r="r" b="b"/>
              <a:pathLst>
                <a:path w="2797" h="2372" extrusionOk="0">
                  <a:moveTo>
                    <a:pt x="2736" y="0"/>
                  </a:moveTo>
                  <a:cubicBezTo>
                    <a:pt x="2706" y="0"/>
                    <a:pt x="2736" y="243"/>
                    <a:pt x="2615" y="578"/>
                  </a:cubicBezTo>
                  <a:cubicBezTo>
                    <a:pt x="2371" y="1520"/>
                    <a:pt x="1551" y="2189"/>
                    <a:pt x="608" y="2219"/>
                  </a:cubicBezTo>
                  <a:cubicBezTo>
                    <a:pt x="531" y="2225"/>
                    <a:pt x="460" y="2228"/>
                    <a:pt x="395" y="2228"/>
                  </a:cubicBezTo>
                  <a:cubicBezTo>
                    <a:pt x="217" y="2228"/>
                    <a:pt x="88" y="2210"/>
                    <a:pt x="32" y="2210"/>
                  </a:cubicBezTo>
                  <a:cubicBezTo>
                    <a:pt x="11" y="2210"/>
                    <a:pt x="1" y="2213"/>
                    <a:pt x="1" y="2219"/>
                  </a:cubicBezTo>
                  <a:cubicBezTo>
                    <a:pt x="183" y="2341"/>
                    <a:pt x="396" y="2371"/>
                    <a:pt x="608" y="2371"/>
                  </a:cubicBezTo>
                  <a:cubicBezTo>
                    <a:pt x="628" y="2372"/>
                    <a:pt x="648" y="2372"/>
                    <a:pt x="668" y="2372"/>
                  </a:cubicBezTo>
                  <a:cubicBezTo>
                    <a:pt x="1678" y="2372"/>
                    <a:pt x="2587" y="1621"/>
                    <a:pt x="2736" y="608"/>
                  </a:cubicBezTo>
                  <a:cubicBezTo>
                    <a:pt x="2797" y="395"/>
                    <a:pt x="2797" y="182"/>
                    <a:pt x="2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24;p61">
              <a:extLst>
                <a:ext uri="{FF2B5EF4-FFF2-40B4-BE49-F238E27FC236}">
                  <a16:creationId xmlns:a16="http://schemas.microsoft.com/office/drawing/2014/main" id="{16D63703-E981-704F-A1EC-20AFD04ADFDD}"/>
                </a:ext>
              </a:extLst>
            </p:cNvPr>
            <p:cNvSpPr/>
            <p:nvPr/>
          </p:nvSpPr>
          <p:spPr>
            <a:xfrm>
              <a:off x="1596050" y="3713100"/>
              <a:ext cx="43325" cy="1177100"/>
            </a:xfrm>
            <a:custGeom>
              <a:avLst/>
              <a:gdLst/>
              <a:ahLst/>
              <a:cxnLst/>
              <a:rect l="l" t="t" r="r" b="b"/>
              <a:pathLst>
                <a:path w="1733" h="47084" extrusionOk="0">
                  <a:moveTo>
                    <a:pt x="1672" y="1"/>
                  </a:moveTo>
                  <a:cubicBezTo>
                    <a:pt x="1672" y="62"/>
                    <a:pt x="1672" y="92"/>
                    <a:pt x="1672" y="123"/>
                  </a:cubicBezTo>
                  <a:cubicBezTo>
                    <a:pt x="1702" y="92"/>
                    <a:pt x="1702" y="62"/>
                    <a:pt x="1672" y="1"/>
                  </a:cubicBezTo>
                  <a:close/>
                  <a:moveTo>
                    <a:pt x="1672" y="487"/>
                  </a:moveTo>
                  <a:cubicBezTo>
                    <a:pt x="1641" y="822"/>
                    <a:pt x="1641" y="1278"/>
                    <a:pt x="1641" y="1855"/>
                  </a:cubicBezTo>
                  <a:cubicBezTo>
                    <a:pt x="1641" y="3071"/>
                    <a:pt x="1611" y="4803"/>
                    <a:pt x="1611" y="6901"/>
                  </a:cubicBezTo>
                  <a:cubicBezTo>
                    <a:pt x="1581" y="11186"/>
                    <a:pt x="1398" y="17053"/>
                    <a:pt x="1094" y="23557"/>
                  </a:cubicBezTo>
                  <a:cubicBezTo>
                    <a:pt x="760" y="30062"/>
                    <a:pt x="426" y="35928"/>
                    <a:pt x="243" y="40184"/>
                  </a:cubicBezTo>
                  <a:cubicBezTo>
                    <a:pt x="152" y="42312"/>
                    <a:pt x="91" y="44044"/>
                    <a:pt x="61" y="45230"/>
                  </a:cubicBezTo>
                  <a:cubicBezTo>
                    <a:pt x="31" y="45837"/>
                    <a:pt x="31" y="46293"/>
                    <a:pt x="31" y="46597"/>
                  </a:cubicBezTo>
                  <a:cubicBezTo>
                    <a:pt x="61" y="46293"/>
                    <a:pt x="91" y="45837"/>
                    <a:pt x="122" y="45230"/>
                  </a:cubicBezTo>
                  <a:cubicBezTo>
                    <a:pt x="182" y="44044"/>
                    <a:pt x="243" y="42312"/>
                    <a:pt x="365" y="40214"/>
                  </a:cubicBezTo>
                  <a:cubicBezTo>
                    <a:pt x="608" y="35928"/>
                    <a:pt x="942" y="30062"/>
                    <a:pt x="1277" y="23557"/>
                  </a:cubicBezTo>
                  <a:cubicBezTo>
                    <a:pt x="1611" y="17053"/>
                    <a:pt x="1733" y="11186"/>
                    <a:pt x="1733" y="6901"/>
                  </a:cubicBezTo>
                  <a:cubicBezTo>
                    <a:pt x="1702" y="4803"/>
                    <a:pt x="1702" y="3071"/>
                    <a:pt x="1702" y="1855"/>
                  </a:cubicBezTo>
                  <a:cubicBezTo>
                    <a:pt x="1672" y="1278"/>
                    <a:pt x="1672" y="822"/>
                    <a:pt x="1672" y="487"/>
                  </a:cubicBezTo>
                  <a:close/>
                  <a:moveTo>
                    <a:pt x="31" y="46962"/>
                  </a:moveTo>
                  <a:cubicBezTo>
                    <a:pt x="0" y="46992"/>
                    <a:pt x="0" y="47053"/>
                    <a:pt x="31" y="47084"/>
                  </a:cubicBezTo>
                  <a:cubicBezTo>
                    <a:pt x="31" y="47053"/>
                    <a:pt x="31" y="46992"/>
                    <a:pt x="31" y="469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25;p61">
              <a:extLst>
                <a:ext uri="{FF2B5EF4-FFF2-40B4-BE49-F238E27FC236}">
                  <a16:creationId xmlns:a16="http://schemas.microsoft.com/office/drawing/2014/main" id="{80C64CE2-BDA4-4340-89CF-34A9C6649F88}"/>
                </a:ext>
              </a:extLst>
            </p:cNvPr>
            <p:cNvSpPr/>
            <p:nvPr/>
          </p:nvSpPr>
          <p:spPr>
            <a:xfrm>
              <a:off x="2282975" y="3495675"/>
              <a:ext cx="735600" cy="1394525"/>
            </a:xfrm>
            <a:custGeom>
              <a:avLst/>
              <a:gdLst/>
              <a:ahLst/>
              <a:cxnLst/>
              <a:rect l="l" t="t" r="r" b="b"/>
              <a:pathLst>
                <a:path w="29424" h="55781" extrusionOk="0">
                  <a:moveTo>
                    <a:pt x="5831" y="0"/>
                  </a:moveTo>
                  <a:cubicBezTo>
                    <a:pt x="4752" y="0"/>
                    <a:pt x="3767" y="252"/>
                    <a:pt x="3101" y="734"/>
                  </a:cubicBezTo>
                  <a:cubicBezTo>
                    <a:pt x="1338" y="2011"/>
                    <a:pt x="366" y="4199"/>
                    <a:pt x="183" y="6357"/>
                  </a:cubicBezTo>
                  <a:cubicBezTo>
                    <a:pt x="1" y="8546"/>
                    <a:pt x="548" y="10734"/>
                    <a:pt x="1369" y="12741"/>
                  </a:cubicBezTo>
                  <a:cubicBezTo>
                    <a:pt x="2706" y="15993"/>
                    <a:pt x="4682" y="18607"/>
                    <a:pt x="7630" y="21950"/>
                  </a:cubicBezTo>
                  <a:lnTo>
                    <a:pt x="15229" y="31920"/>
                  </a:lnTo>
                  <a:lnTo>
                    <a:pt x="578" y="46206"/>
                  </a:lnTo>
                  <a:lnTo>
                    <a:pt x="6657" y="55781"/>
                  </a:lnTo>
                  <a:lnTo>
                    <a:pt x="19120" y="45750"/>
                  </a:lnTo>
                  <a:lnTo>
                    <a:pt x="29424" y="34838"/>
                  </a:lnTo>
                  <a:lnTo>
                    <a:pt x="10913" y="2163"/>
                  </a:lnTo>
                  <a:cubicBezTo>
                    <a:pt x="9645" y="687"/>
                    <a:pt x="7611" y="0"/>
                    <a:pt x="583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26;p61">
              <a:extLst>
                <a:ext uri="{FF2B5EF4-FFF2-40B4-BE49-F238E27FC236}">
                  <a16:creationId xmlns:a16="http://schemas.microsoft.com/office/drawing/2014/main" id="{F51AE621-20B8-FE4F-90A7-0EBAF36F6F5F}"/>
                </a:ext>
              </a:extLst>
            </p:cNvPr>
            <p:cNvSpPr/>
            <p:nvPr/>
          </p:nvSpPr>
          <p:spPr>
            <a:xfrm>
              <a:off x="1232050" y="4300875"/>
              <a:ext cx="142125" cy="24825"/>
            </a:xfrm>
            <a:custGeom>
              <a:avLst/>
              <a:gdLst/>
              <a:ahLst/>
              <a:cxnLst/>
              <a:rect l="l" t="t" r="r" b="b"/>
              <a:pathLst>
                <a:path w="5685" h="993" extrusionOk="0">
                  <a:moveTo>
                    <a:pt x="2510" y="0"/>
                  </a:moveTo>
                  <a:cubicBezTo>
                    <a:pt x="1916" y="0"/>
                    <a:pt x="1343" y="114"/>
                    <a:pt x="791" y="290"/>
                  </a:cubicBezTo>
                  <a:cubicBezTo>
                    <a:pt x="487" y="381"/>
                    <a:pt x="213" y="502"/>
                    <a:pt x="1" y="685"/>
                  </a:cubicBezTo>
                  <a:cubicBezTo>
                    <a:pt x="1" y="687"/>
                    <a:pt x="3" y="689"/>
                    <a:pt x="7" y="689"/>
                  </a:cubicBezTo>
                  <a:cubicBezTo>
                    <a:pt x="55" y="689"/>
                    <a:pt x="352" y="550"/>
                    <a:pt x="852" y="411"/>
                  </a:cubicBezTo>
                  <a:cubicBezTo>
                    <a:pt x="1386" y="258"/>
                    <a:pt x="1964" y="191"/>
                    <a:pt x="2548" y="191"/>
                  </a:cubicBezTo>
                  <a:cubicBezTo>
                    <a:pt x="2661" y="191"/>
                    <a:pt x="2775" y="194"/>
                    <a:pt x="2888" y="198"/>
                  </a:cubicBezTo>
                  <a:cubicBezTo>
                    <a:pt x="3557" y="229"/>
                    <a:pt x="4256" y="381"/>
                    <a:pt x="4894" y="654"/>
                  </a:cubicBezTo>
                  <a:cubicBezTo>
                    <a:pt x="5345" y="823"/>
                    <a:pt x="5638" y="992"/>
                    <a:pt x="5680" y="992"/>
                  </a:cubicBezTo>
                  <a:cubicBezTo>
                    <a:pt x="5683" y="992"/>
                    <a:pt x="5685" y="991"/>
                    <a:pt x="5685" y="989"/>
                  </a:cubicBezTo>
                  <a:cubicBezTo>
                    <a:pt x="5472" y="776"/>
                    <a:pt x="5198" y="624"/>
                    <a:pt x="4925" y="502"/>
                  </a:cubicBezTo>
                  <a:cubicBezTo>
                    <a:pt x="4286" y="229"/>
                    <a:pt x="3587" y="46"/>
                    <a:pt x="2888" y="16"/>
                  </a:cubicBezTo>
                  <a:cubicBezTo>
                    <a:pt x="2761" y="6"/>
                    <a:pt x="2635" y="0"/>
                    <a:pt x="25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27;p61">
              <a:extLst>
                <a:ext uri="{FF2B5EF4-FFF2-40B4-BE49-F238E27FC236}">
                  <a16:creationId xmlns:a16="http://schemas.microsoft.com/office/drawing/2014/main" id="{26EB614F-6C53-FA4B-AE05-9F3F2D2ED9B5}"/>
                </a:ext>
              </a:extLst>
            </p:cNvPr>
            <p:cNvSpPr/>
            <p:nvPr/>
          </p:nvSpPr>
          <p:spPr>
            <a:xfrm>
              <a:off x="1013975" y="3374200"/>
              <a:ext cx="2038050" cy="1516000"/>
            </a:xfrm>
            <a:custGeom>
              <a:avLst/>
              <a:gdLst/>
              <a:ahLst/>
              <a:cxnLst/>
              <a:rect l="l" t="t" r="r" b="b"/>
              <a:pathLst>
                <a:path w="81522" h="60640" extrusionOk="0">
                  <a:moveTo>
                    <a:pt x="24742" y="26840"/>
                  </a:moveTo>
                  <a:lnTo>
                    <a:pt x="23952" y="45472"/>
                  </a:lnTo>
                  <a:lnTo>
                    <a:pt x="13952" y="38025"/>
                  </a:lnTo>
                  <a:lnTo>
                    <a:pt x="24742" y="26840"/>
                  </a:lnTo>
                  <a:close/>
                  <a:moveTo>
                    <a:pt x="57873" y="26050"/>
                  </a:moveTo>
                  <a:cubicBezTo>
                    <a:pt x="60731" y="29302"/>
                    <a:pt x="65989" y="35806"/>
                    <a:pt x="65989" y="36779"/>
                  </a:cubicBezTo>
                  <a:lnTo>
                    <a:pt x="56688" y="46080"/>
                  </a:lnTo>
                  <a:lnTo>
                    <a:pt x="56414" y="40548"/>
                  </a:lnTo>
                  <a:lnTo>
                    <a:pt x="57873" y="26050"/>
                  </a:lnTo>
                  <a:close/>
                  <a:moveTo>
                    <a:pt x="35259" y="0"/>
                  </a:moveTo>
                  <a:lnTo>
                    <a:pt x="35259" y="2645"/>
                  </a:lnTo>
                  <a:cubicBezTo>
                    <a:pt x="28390" y="2827"/>
                    <a:pt x="24742" y="4712"/>
                    <a:pt x="20152" y="10031"/>
                  </a:cubicBezTo>
                  <a:cubicBezTo>
                    <a:pt x="19909" y="10305"/>
                    <a:pt x="19423" y="10761"/>
                    <a:pt x="18906" y="11308"/>
                  </a:cubicBezTo>
                  <a:lnTo>
                    <a:pt x="5319" y="27265"/>
                  </a:lnTo>
                  <a:cubicBezTo>
                    <a:pt x="2553" y="30335"/>
                    <a:pt x="0" y="34560"/>
                    <a:pt x="608" y="38664"/>
                  </a:cubicBezTo>
                  <a:cubicBezTo>
                    <a:pt x="1246" y="43284"/>
                    <a:pt x="3951" y="46323"/>
                    <a:pt x="9088" y="49788"/>
                  </a:cubicBezTo>
                  <a:lnTo>
                    <a:pt x="23374" y="59059"/>
                  </a:lnTo>
                  <a:lnTo>
                    <a:pt x="23314" y="60640"/>
                  </a:lnTo>
                  <a:lnTo>
                    <a:pt x="57417" y="60640"/>
                  </a:lnTo>
                  <a:cubicBezTo>
                    <a:pt x="57417" y="60640"/>
                    <a:pt x="80518" y="43588"/>
                    <a:pt x="81096" y="37265"/>
                  </a:cubicBezTo>
                  <a:cubicBezTo>
                    <a:pt x="81521" y="32281"/>
                    <a:pt x="73558" y="21703"/>
                    <a:pt x="63649" y="9271"/>
                  </a:cubicBezTo>
                  <a:cubicBezTo>
                    <a:pt x="58542" y="2493"/>
                    <a:pt x="53041" y="3040"/>
                    <a:pt x="50244" y="2949"/>
                  </a:cubicBezTo>
                  <a:lnTo>
                    <a:pt x="50244" y="0"/>
                  </a:lnTo>
                  <a:cubicBezTo>
                    <a:pt x="48147" y="0"/>
                    <a:pt x="45320" y="1855"/>
                    <a:pt x="43861" y="3192"/>
                  </a:cubicBezTo>
                  <a:lnTo>
                    <a:pt x="42432" y="5168"/>
                  </a:lnTo>
                  <a:cubicBezTo>
                    <a:pt x="41673" y="2979"/>
                    <a:pt x="39910" y="1247"/>
                    <a:pt x="37691" y="548"/>
                  </a:cubicBezTo>
                  <a:cubicBezTo>
                    <a:pt x="36900" y="274"/>
                    <a:pt x="36080" y="92"/>
                    <a:pt x="3525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28;p61">
              <a:extLst>
                <a:ext uri="{FF2B5EF4-FFF2-40B4-BE49-F238E27FC236}">
                  <a16:creationId xmlns:a16="http://schemas.microsoft.com/office/drawing/2014/main" id="{1E8C4F9A-F8E7-DB44-B1D9-A87A0DC42AF4}"/>
                </a:ext>
              </a:extLst>
            </p:cNvPr>
            <p:cNvSpPr/>
            <p:nvPr/>
          </p:nvSpPr>
          <p:spPr>
            <a:xfrm>
              <a:off x="2074025" y="3448675"/>
              <a:ext cx="195300" cy="157325"/>
            </a:xfrm>
            <a:custGeom>
              <a:avLst/>
              <a:gdLst/>
              <a:ahLst/>
              <a:cxnLst/>
              <a:rect l="l" t="t" r="r" b="b"/>
              <a:pathLst>
                <a:path w="7812" h="6293" extrusionOk="0">
                  <a:moveTo>
                    <a:pt x="7812" y="0"/>
                  </a:moveTo>
                  <a:lnTo>
                    <a:pt x="7812" y="0"/>
                  </a:lnTo>
                  <a:cubicBezTo>
                    <a:pt x="7690" y="122"/>
                    <a:pt x="7599" y="274"/>
                    <a:pt x="7477" y="395"/>
                  </a:cubicBezTo>
                  <a:lnTo>
                    <a:pt x="6657" y="1550"/>
                  </a:lnTo>
                  <a:cubicBezTo>
                    <a:pt x="5745" y="2797"/>
                    <a:pt x="4711" y="3982"/>
                    <a:pt x="3648" y="5076"/>
                  </a:cubicBezTo>
                  <a:cubicBezTo>
                    <a:pt x="3366" y="5358"/>
                    <a:pt x="3085" y="5617"/>
                    <a:pt x="2822" y="5874"/>
                  </a:cubicBezTo>
                  <a:lnTo>
                    <a:pt x="2822" y="5874"/>
                  </a:lnTo>
                  <a:cubicBezTo>
                    <a:pt x="2790" y="5244"/>
                    <a:pt x="2615" y="4619"/>
                    <a:pt x="2340" y="4043"/>
                  </a:cubicBezTo>
                  <a:cubicBezTo>
                    <a:pt x="2067" y="3526"/>
                    <a:pt x="1733" y="3070"/>
                    <a:pt x="1337" y="2675"/>
                  </a:cubicBezTo>
                  <a:cubicBezTo>
                    <a:pt x="1064" y="2371"/>
                    <a:pt x="760" y="2189"/>
                    <a:pt x="395" y="2067"/>
                  </a:cubicBezTo>
                  <a:cubicBezTo>
                    <a:pt x="369" y="2062"/>
                    <a:pt x="343" y="2059"/>
                    <a:pt x="317" y="2059"/>
                  </a:cubicBezTo>
                  <a:cubicBezTo>
                    <a:pt x="193" y="2059"/>
                    <a:pt x="76" y="2118"/>
                    <a:pt x="0" y="2219"/>
                  </a:cubicBezTo>
                  <a:cubicBezTo>
                    <a:pt x="77" y="2161"/>
                    <a:pt x="154" y="2140"/>
                    <a:pt x="239" y="2140"/>
                  </a:cubicBezTo>
                  <a:cubicBezTo>
                    <a:pt x="288" y="2140"/>
                    <a:pt x="340" y="2147"/>
                    <a:pt x="395" y="2158"/>
                  </a:cubicBezTo>
                  <a:cubicBezTo>
                    <a:pt x="730" y="2280"/>
                    <a:pt x="1033" y="2493"/>
                    <a:pt x="1246" y="2766"/>
                  </a:cubicBezTo>
                  <a:cubicBezTo>
                    <a:pt x="2128" y="3648"/>
                    <a:pt x="2644" y="4833"/>
                    <a:pt x="2644" y="6079"/>
                  </a:cubicBezTo>
                  <a:lnTo>
                    <a:pt x="2644" y="6292"/>
                  </a:lnTo>
                  <a:lnTo>
                    <a:pt x="2796" y="6171"/>
                  </a:lnTo>
                  <a:cubicBezTo>
                    <a:pt x="3131" y="5867"/>
                    <a:pt x="3465" y="5563"/>
                    <a:pt x="3769" y="5228"/>
                  </a:cubicBezTo>
                  <a:cubicBezTo>
                    <a:pt x="4894" y="4104"/>
                    <a:pt x="5866" y="2918"/>
                    <a:pt x="6778" y="1642"/>
                  </a:cubicBezTo>
                  <a:cubicBezTo>
                    <a:pt x="7113" y="1125"/>
                    <a:pt x="7386" y="730"/>
                    <a:pt x="7569" y="456"/>
                  </a:cubicBezTo>
                  <a:cubicBezTo>
                    <a:pt x="7660" y="304"/>
                    <a:pt x="7751" y="152"/>
                    <a:pt x="78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29;p61">
              <a:extLst>
                <a:ext uri="{FF2B5EF4-FFF2-40B4-BE49-F238E27FC236}">
                  <a16:creationId xmlns:a16="http://schemas.microsoft.com/office/drawing/2014/main" id="{79F584E7-35B7-C04C-BCC4-82C5A95328FC}"/>
                </a:ext>
              </a:extLst>
            </p:cNvPr>
            <p:cNvSpPr/>
            <p:nvPr/>
          </p:nvSpPr>
          <p:spPr>
            <a:xfrm>
              <a:off x="1895450" y="3441075"/>
              <a:ext cx="179350" cy="145150"/>
            </a:xfrm>
            <a:custGeom>
              <a:avLst/>
              <a:gdLst/>
              <a:ahLst/>
              <a:cxnLst/>
              <a:rect l="l" t="t" r="r" b="b"/>
              <a:pathLst>
                <a:path w="7174" h="580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122"/>
                    <a:pt x="152" y="243"/>
                    <a:pt x="243" y="365"/>
                  </a:cubicBezTo>
                  <a:cubicBezTo>
                    <a:pt x="426" y="639"/>
                    <a:pt x="669" y="1003"/>
                    <a:pt x="942" y="1399"/>
                  </a:cubicBezTo>
                  <a:cubicBezTo>
                    <a:pt x="1550" y="2280"/>
                    <a:pt x="2371" y="3465"/>
                    <a:pt x="3313" y="4803"/>
                  </a:cubicBezTo>
                  <a:lnTo>
                    <a:pt x="3951" y="5654"/>
                  </a:lnTo>
                  <a:lnTo>
                    <a:pt x="4043" y="5806"/>
                  </a:lnTo>
                  <a:lnTo>
                    <a:pt x="4103" y="5623"/>
                  </a:lnTo>
                  <a:cubicBezTo>
                    <a:pt x="4286" y="5016"/>
                    <a:pt x="4529" y="4438"/>
                    <a:pt x="4833" y="3891"/>
                  </a:cubicBezTo>
                  <a:cubicBezTo>
                    <a:pt x="5076" y="3465"/>
                    <a:pt x="5441" y="3101"/>
                    <a:pt x="5866" y="2827"/>
                  </a:cubicBezTo>
                  <a:cubicBezTo>
                    <a:pt x="6140" y="2645"/>
                    <a:pt x="6444" y="2554"/>
                    <a:pt x="6778" y="2523"/>
                  </a:cubicBezTo>
                  <a:lnTo>
                    <a:pt x="7173" y="2523"/>
                  </a:lnTo>
                  <a:cubicBezTo>
                    <a:pt x="7084" y="2479"/>
                    <a:pt x="6979" y="2450"/>
                    <a:pt x="6881" y="2450"/>
                  </a:cubicBezTo>
                  <a:cubicBezTo>
                    <a:pt x="6846" y="2450"/>
                    <a:pt x="6811" y="2454"/>
                    <a:pt x="6778" y="2462"/>
                  </a:cubicBezTo>
                  <a:cubicBezTo>
                    <a:pt x="6444" y="2462"/>
                    <a:pt x="6110" y="2554"/>
                    <a:pt x="5806" y="2736"/>
                  </a:cubicBezTo>
                  <a:cubicBezTo>
                    <a:pt x="5350" y="2979"/>
                    <a:pt x="4955" y="3374"/>
                    <a:pt x="4711" y="3830"/>
                  </a:cubicBezTo>
                  <a:cubicBezTo>
                    <a:pt x="4405" y="4331"/>
                    <a:pt x="4175" y="4858"/>
                    <a:pt x="3999" y="5411"/>
                  </a:cubicBezTo>
                  <a:lnTo>
                    <a:pt x="3999" y="5411"/>
                  </a:lnTo>
                  <a:lnTo>
                    <a:pt x="3496" y="4681"/>
                  </a:lnTo>
                  <a:cubicBezTo>
                    <a:pt x="2553" y="3374"/>
                    <a:pt x="1702" y="2189"/>
                    <a:pt x="1064" y="1338"/>
                  </a:cubicBezTo>
                  <a:lnTo>
                    <a:pt x="304" y="335"/>
                  </a:lnTo>
                  <a:cubicBezTo>
                    <a:pt x="213" y="213"/>
                    <a:pt x="122" y="9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30;p61">
              <a:extLst>
                <a:ext uri="{FF2B5EF4-FFF2-40B4-BE49-F238E27FC236}">
                  <a16:creationId xmlns:a16="http://schemas.microsoft.com/office/drawing/2014/main" id="{0018DA5B-617E-F741-B3AF-22C351767ED3}"/>
                </a:ext>
              </a:extLst>
            </p:cNvPr>
            <p:cNvSpPr/>
            <p:nvPr/>
          </p:nvSpPr>
          <p:spPr>
            <a:xfrm>
              <a:off x="2074025" y="3457800"/>
              <a:ext cx="212025" cy="201050"/>
            </a:xfrm>
            <a:custGeom>
              <a:avLst/>
              <a:gdLst/>
              <a:ahLst/>
              <a:cxnLst/>
              <a:rect l="l" t="t" r="r" b="b"/>
              <a:pathLst>
                <a:path w="8481" h="8042" extrusionOk="0">
                  <a:moveTo>
                    <a:pt x="8024" y="0"/>
                  </a:moveTo>
                  <a:cubicBezTo>
                    <a:pt x="7873" y="61"/>
                    <a:pt x="7751" y="152"/>
                    <a:pt x="7660" y="274"/>
                  </a:cubicBezTo>
                  <a:cubicBezTo>
                    <a:pt x="6079" y="2097"/>
                    <a:pt x="4316" y="4012"/>
                    <a:pt x="2736" y="5836"/>
                  </a:cubicBezTo>
                  <a:cubicBezTo>
                    <a:pt x="2827" y="4803"/>
                    <a:pt x="2492" y="3799"/>
                    <a:pt x="1885" y="3009"/>
                  </a:cubicBezTo>
                  <a:cubicBezTo>
                    <a:pt x="1364" y="2389"/>
                    <a:pt x="802" y="1749"/>
                    <a:pt x="333" y="1749"/>
                  </a:cubicBezTo>
                  <a:cubicBezTo>
                    <a:pt x="227" y="1749"/>
                    <a:pt x="126" y="1781"/>
                    <a:pt x="30" y="1854"/>
                  </a:cubicBezTo>
                  <a:lnTo>
                    <a:pt x="0" y="1854"/>
                  </a:lnTo>
                  <a:cubicBezTo>
                    <a:pt x="1155" y="3100"/>
                    <a:pt x="1702" y="4803"/>
                    <a:pt x="1489" y="6505"/>
                  </a:cubicBezTo>
                  <a:cubicBezTo>
                    <a:pt x="1429" y="7052"/>
                    <a:pt x="1368" y="7812"/>
                    <a:pt x="1885" y="7994"/>
                  </a:cubicBezTo>
                  <a:cubicBezTo>
                    <a:pt x="1963" y="8027"/>
                    <a:pt x="2043" y="8041"/>
                    <a:pt x="2123" y="8041"/>
                  </a:cubicBezTo>
                  <a:cubicBezTo>
                    <a:pt x="2414" y="8041"/>
                    <a:pt x="2703" y="7850"/>
                    <a:pt x="2918" y="7660"/>
                  </a:cubicBezTo>
                  <a:cubicBezTo>
                    <a:pt x="5137" y="5866"/>
                    <a:pt x="6961" y="3647"/>
                    <a:pt x="8298" y="1125"/>
                  </a:cubicBezTo>
                  <a:cubicBezTo>
                    <a:pt x="8420" y="912"/>
                    <a:pt x="8480" y="699"/>
                    <a:pt x="8480" y="456"/>
                  </a:cubicBezTo>
                  <a:cubicBezTo>
                    <a:pt x="8480" y="213"/>
                    <a:pt x="8268" y="30"/>
                    <a:pt x="8024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1;p61">
              <a:extLst>
                <a:ext uri="{FF2B5EF4-FFF2-40B4-BE49-F238E27FC236}">
                  <a16:creationId xmlns:a16="http://schemas.microsoft.com/office/drawing/2014/main" id="{48DB5D46-051B-CE46-A432-7582E3B758CE}"/>
                </a:ext>
              </a:extLst>
            </p:cNvPr>
            <p:cNvSpPr/>
            <p:nvPr/>
          </p:nvSpPr>
          <p:spPr>
            <a:xfrm>
              <a:off x="2298175" y="4293675"/>
              <a:ext cx="365550" cy="580575"/>
            </a:xfrm>
            <a:custGeom>
              <a:avLst/>
              <a:gdLst/>
              <a:ahLst/>
              <a:cxnLst/>
              <a:rect l="l" t="t" r="r" b="b"/>
              <a:pathLst>
                <a:path w="14622" h="23223" extrusionOk="0">
                  <a:moveTo>
                    <a:pt x="14621" y="0"/>
                  </a:moveTo>
                  <a:cubicBezTo>
                    <a:pt x="14530" y="61"/>
                    <a:pt x="14439" y="122"/>
                    <a:pt x="14378" y="183"/>
                  </a:cubicBezTo>
                  <a:lnTo>
                    <a:pt x="13709" y="821"/>
                  </a:lnTo>
                  <a:cubicBezTo>
                    <a:pt x="13162" y="1368"/>
                    <a:pt x="12341" y="2158"/>
                    <a:pt x="11369" y="3131"/>
                  </a:cubicBezTo>
                  <a:lnTo>
                    <a:pt x="3618" y="10791"/>
                  </a:lnTo>
                  <a:lnTo>
                    <a:pt x="31" y="14347"/>
                  </a:lnTo>
                  <a:lnTo>
                    <a:pt x="1" y="14408"/>
                  </a:lnTo>
                  <a:lnTo>
                    <a:pt x="31" y="14468"/>
                  </a:lnTo>
                  <a:cubicBezTo>
                    <a:pt x="1642" y="17022"/>
                    <a:pt x="3010" y="19210"/>
                    <a:pt x="4013" y="20791"/>
                  </a:cubicBezTo>
                  <a:lnTo>
                    <a:pt x="5198" y="22584"/>
                  </a:lnTo>
                  <a:cubicBezTo>
                    <a:pt x="5320" y="22797"/>
                    <a:pt x="5411" y="22949"/>
                    <a:pt x="5502" y="23070"/>
                  </a:cubicBezTo>
                  <a:cubicBezTo>
                    <a:pt x="5442" y="22949"/>
                    <a:pt x="5350" y="22766"/>
                    <a:pt x="5229" y="22584"/>
                  </a:cubicBezTo>
                  <a:cubicBezTo>
                    <a:pt x="4955" y="22128"/>
                    <a:pt x="4560" y="21490"/>
                    <a:pt x="4104" y="20730"/>
                  </a:cubicBezTo>
                  <a:cubicBezTo>
                    <a:pt x="3141" y="19165"/>
                    <a:pt x="1790" y="17004"/>
                    <a:pt x="200" y="14453"/>
                  </a:cubicBezTo>
                  <a:lnTo>
                    <a:pt x="200" y="14453"/>
                  </a:lnTo>
                  <a:cubicBezTo>
                    <a:pt x="1311" y="13371"/>
                    <a:pt x="2481" y="12201"/>
                    <a:pt x="3739" y="10943"/>
                  </a:cubicBezTo>
                  <a:lnTo>
                    <a:pt x="11460" y="3252"/>
                  </a:lnTo>
                  <a:lnTo>
                    <a:pt x="13770" y="882"/>
                  </a:lnTo>
                  <a:cubicBezTo>
                    <a:pt x="14013" y="608"/>
                    <a:pt x="14256" y="395"/>
                    <a:pt x="14408" y="213"/>
                  </a:cubicBezTo>
                  <a:cubicBezTo>
                    <a:pt x="14469" y="152"/>
                    <a:pt x="14560" y="61"/>
                    <a:pt x="14621" y="0"/>
                  </a:cubicBezTo>
                  <a:close/>
                  <a:moveTo>
                    <a:pt x="5502" y="23070"/>
                  </a:moveTo>
                  <a:lnTo>
                    <a:pt x="5502" y="23070"/>
                  </a:lnTo>
                  <a:cubicBezTo>
                    <a:pt x="5533" y="23131"/>
                    <a:pt x="5563" y="23192"/>
                    <a:pt x="5624" y="23222"/>
                  </a:cubicBezTo>
                  <a:cubicBezTo>
                    <a:pt x="5594" y="23162"/>
                    <a:pt x="5563" y="23131"/>
                    <a:pt x="5502" y="2307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2;p61">
              <a:extLst>
                <a:ext uri="{FF2B5EF4-FFF2-40B4-BE49-F238E27FC236}">
                  <a16:creationId xmlns:a16="http://schemas.microsoft.com/office/drawing/2014/main" id="{C1A59831-56CB-A64D-BA2B-5F0E26A59C1E}"/>
                </a:ext>
              </a:extLst>
            </p:cNvPr>
            <p:cNvSpPr/>
            <p:nvPr/>
          </p:nvSpPr>
          <p:spPr>
            <a:xfrm>
              <a:off x="2265500" y="3545175"/>
              <a:ext cx="398225" cy="748525"/>
            </a:xfrm>
            <a:custGeom>
              <a:avLst/>
              <a:gdLst/>
              <a:ahLst/>
              <a:cxnLst/>
              <a:rect l="l" t="t" r="r" b="b"/>
              <a:pathLst>
                <a:path w="15929" h="29941" extrusionOk="0">
                  <a:moveTo>
                    <a:pt x="2736" y="1"/>
                  </a:moveTo>
                  <a:lnTo>
                    <a:pt x="2736" y="1"/>
                  </a:lnTo>
                  <a:cubicBezTo>
                    <a:pt x="2736" y="1"/>
                    <a:pt x="2706" y="1"/>
                    <a:pt x="2676" y="61"/>
                  </a:cubicBezTo>
                  <a:lnTo>
                    <a:pt x="2736" y="1"/>
                  </a:lnTo>
                  <a:close/>
                  <a:moveTo>
                    <a:pt x="2676" y="61"/>
                  </a:moveTo>
                  <a:lnTo>
                    <a:pt x="2493" y="244"/>
                  </a:lnTo>
                  <a:cubicBezTo>
                    <a:pt x="1338" y="1399"/>
                    <a:pt x="548" y="2888"/>
                    <a:pt x="274" y="4499"/>
                  </a:cubicBezTo>
                  <a:cubicBezTo>
                    <a:pt x="1" y="6414"/>
                    <a:pt x="274" y="8329"/>
                    <a:pt x="1065" y="10092"/>
                  </a:cubicBezTo>
                  <a:cubicBezTo>
                    <a:pt x="1521" y="11125"/>
                    <a:pt x="2068" y="12098"/>
                    <a:pt x="2767" y="13010"/>
                  </a:cubicBezTo>
                  <a:cubicBezTo>
                    <a:pt x="3496" y="13891"/>
                    <a:pt x="4256" y="14834"/>
                    <a:pt x="5016" y="15806"/>
                  </a:cubicBezTo>
                  <a:cubicBezTo>
                    <a:pt x="8086" y="19666"/>
                    <a:pt x="10730" y="23253"/>
                    <a:pt x="12706" y="25806"/>
                  </a:cubicBezTo>
                  <a:cubicBezTo>
                    <a:pt x="13679" y="27083"/>
                    <a:pt x="14469" y="28116"/>
                    <a:pt x="15047" y="28846"/>
                  </a:cubicBezTo>
                  <a:lnTo>
                    <a:pt x="15685" y="29667"/>
                  </a:lnTo>
                  <a:lnTo>
                    <a:pt x="15837" y="29879"/>
                  </a:lnTo>
                  <a:cubicBezTo>
                    <a:pt x="15898" y="29910"/>
                    <a:pt x="15928" y="29940"/>
                    <a:pt x="15928" y="29940"/>
                  </a:cubicBezTo>
                  <a:lnTo>
                    <a:pt x="15867" y="29879"/>
                  </a:lnTo>
                  <a:lnTo>
                    <a:pt x="15715" y="29636"/>
                  </a:lnTo>
                  <a:cubicBezTo>
                    <a:pt x="15563" y="29454"/>
                    <a:pt x="15351" y="29150"/>
                    <a:pt x="15077" y="28816"/>
                  </a:cubicBezTo>
                  <a:lnTo>
                    <a:pt x="12797" y="25746"/>
                  </a:lnTo>
                  <a:cubicBezTo>
                    <a:pt x="10882" y="23162"/>
                    <a:pt x="8238" y="19575"/>
                    <a:pt x="5168" y="15715"/>
                  </a:cubicBezTo>
                  <a:cubicBezTo>
                    <a:pt x="4408" y="14712"/>
                    <a:pt x="3648" y="13800"/>
                    <a:pt x="2919" y="12888"/>
                  </a:cubicBezTo>
                  <a:cubicBezTo>
                    <a:pt x="2250" y="12007"/>
                    <a:pt x="1673" y="11034"/>
                    <a:pt x="1247" y="10031"/>
                  </a:cubicBezTo>
                  <a:cubicBezTo>
                    <a:pt x="457" y="8298"/>
                    <a:pt x="153" y="6414"/>
                    <a:pt x="396" y="4529"/>
                  </a:cubicBezTo>
                  <a:cubicBezTo>
                    <a:pt x="609" y="3283"/>
                    <a:pt x="1095" y="2098"/>
                    <a:pt x="1855" y="1064"/>
                  </a:cubicBezTo>
                  <a:cubicBezTo>
                    <a:pt x="2128" y="730"/>
                    <a:pt x="2341" y="426"/>
                    <a:pt x="2493" y="274"/>
                  </a:cubicBezTo>
                  <a:lnTo>
                    <a:pt x="2676" y="6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3;p61">
              <a:extLst>
                <a:ext uri="{FF2B5EF4-FFF2-40B4-BE49-F238E27FC236}">
                  <a16:creationId xmlns:a16="http://schemas.microsoft.com/office/drawing/2014/main" id="{938FC2F3-BE7C-BC45-8750-402EE8ED358E}"/>
                </a:ext>
              </a:extLst>
            </p:cNvPr>
            <p:cNvSpPr/>
            <p:nvPr/>
          </p:nvSpPr>
          <p:spPr>
            <a:xfrm>
              <a:off x="2343775" y="3667525"/>
              <a:ext cx="310825" cy="216025"/>
            </a:xfrm>
            <a:custGeom>
              <a:avLst/>
              <a:gdLst/>
              <a:ahLst/>
              <a:cxnLst/>
              <a:rect l="l" t="t" r="r" b="b"/>
              <a:pathLst>
                <a:path w="12433" h="8641" extrusionOk="0">
                  <a:moveTo>
                    <a:pt x="12432" y="0"/>
                  </a:moveTo>
                  <a:cubicBezTo>
                    <a:pt x="12372" y="0"/>
                    <a:pt x="12311" y="31"/>
                    <a:pt x="12250" y="61"/>
                  </a:cubicBezTo>
                  <a:cubicBezTo>
                    <a:pt x="12098" y="91"/>
                    <a:pt x="11946" y="152"/>
                    <a:pt x="11794" y="213"/>
                  </a:cubicBezTo>
                  <a:cubicBezTo>
                    <a:pt x="11277" y="487"/>
                    <a:pt x="10791" y="821"/>
                    <a:pt x="10396" y="1216"/>
                  </a:cubicBezTo>
                  <a:cubicBezTo>
                    <a:pt x="9788" y="1854"/>
                    <a:pt x="9271" y="2523"/>
                    <a:pt x="8815" y="3253"/>
                  </a:cubicBezTo>
                  <a:cubicBezTo>
                    <a:pt x="8299" y="4073"/>
                    <a:pt x="7782" y="5015"/>
                    <a:pt x="7113" y="5897"/>
                  </a:cubicBezTo>
                  <a:cubicBezTo>
                    <a:pt x="6505" y="6718"/>
                    <a:pt x="5684" y="7386"/>
                    <a:pt x="4773" y="7842"/>
                  </a:cubicBezTo>
                  <a:cubicBezTo>
                    <a:pt x="4013" y="8207"/>
                    <a:pt x="3192" y="8450"/>
                    <a:pt x="2341" y="8481"/>
                  </a:cubicBezTo>
                  <a:cubicBezTo>
                    <a:pt x="2176" y="8493"/>
                    <a:pt x="2012" y="8499"/>
                    <a:pt x="1850" y="8499"/>
                  </a:cubicBezTo>
                  <a:cubicBezTo>
                    <a:pt x="1232" y="8499"/>
                    <a:pt x="626" y="8412"/>
                    <a:pt x="0" y="8268"/>
                  </a:cubicBezTo>
                  <a:lnTo>
                    <a:pt x="0" y="8268"/>
                  </a:lnTo>
                  <a:cubicBezTo>
                    <a:pt x="61" y="8298"/>
                    <a:pt x="122" y="8329"/>
                    <a:pt x="152" y="8329"/>
                  </a:cubicBezTo>
                  <a:cubicBezTo>
                    <a:pt x="304" y="8389"/>
                    <a:pt x="456" y="8450"/>
                    <a:pt x="608" y="8481"/>
                  </a:cubicBezTo>
                  <a:cubicBezTo>
                    <a:pt x="1087" y="8581"/>
                    <a:pt x="1565" y="8640"/>
                    <a:pt x="2044" y="8640"/>
                  </a:cubicBezTo>
                  <a:cubicBezTo>
                    <a:pt x="2143" y="8640"/>
                    <a:pt x="2242" y="8638"/>
                    <a:pt x="2341" y="8633"/>
                  </a:cubicBezTo>
                  <a:cubicBezTo>
                    <a:pt x="4317" y="8541"/>
                    <a:pt x="6140" y="7599"/>
                    <a:pt x="7295" y="6019"/>
                  </a:cubicBezTo>
                  <a:cubicBezTo>
                    <a:pt x="7903" y="5137"/>
                    <a:pt x="8451" y="4256"/>
                    <a:pt x="8998" y="3344"/>
                  </a:cubicBezTo>
                  <a:cubicBezTo>
                    <a:pt x="9423" y="2614"/>
                    <a:pt x="9909" y="1946"/>
                    <a:pt x="10517" y="1307"/>
                  </a:cubicBezTo>
                  <a:cubicBezTo>
                    <a:pt x="10913" y="912"/>
                    <a:pt x="11368" y="547"/>
                    <a:pt x="11855" y="274"/>
                  </a:cubicBezTo>
                  <a:cubicBezTo>
                    <a:pt x="12220" y="91"/>
                    <a:pt x="12432" y="31"/>
                    <a:pt x="1243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4;p61">
              <a:extLst>
                <a:ext uri="{FF2B5EF4-FFF2-40B4-BE49-F238E27FC236}">
                  <a16:creationId xmlns:a16="http://schemas.microsoft.com/office/drawing/2014/main" id="{87296D51-2F14-E949-921E-B68E70B10939}"/>
                </a:ext>
              </a:extLst>
            </p:cNvPr>
            <p:cNvSpPr/>
            <p:nvPr/>
          </p:nvSpPr>
          <p:spPr>
            <a:xfrm>
              <a:off x="1619600" y="4437150"/>
              <a:ext cx="808550" cy="162975"/>
            </a:xfrm>
            <a:custGeom>
              <a:avLst/>
              <a:gdLst/>
              <a:ahLst/>
              <a:cxnLst/>
              <a:rect l="l" t="t" r="r" b="b"/>
              <a:pathLst>
                <a:path w="32342" h="6519" extrusionOk="0">
                  <a:moveTo>
                    <a:pt x="2646" y="0"/>
                  </a:moveTo>
                  <a:cubicBezTo>
                    <a:pt x="2170" y="0"/>
                    <a:pt x="1697" y="86"/>
                    <a:pt x="1247" y="219"/>
                  </a:cubicBezTo>
                  <a:cubicBezTo>
                    <a:pt x="943" y="310"/>
                    <a:pt x="608" y="431"/>
                    <a:pt x="304" y="583"/>
                  </a:cubicBezTo>
                  <a:lnTo>
                    <a:pt x="92" y="735"/>
                  </a:lnTo>
                  <a:lnTo>
                    <a:pt x="0" y="796"/>
                  </a:lnTo>
                  <a:cubicBezTo>
                    <a:pt x="426" y="553"/>
                    <a:pt x="851" y="401"/>
                    <a:pt x="1277" y="279"/>
                  </a:cubicBezTo>
                  <a:cubicBezTo>
                    <a:pt x="1708" y="153"/>
                    <a:pt x="2138" y="89"/>
                    <a:pt x="2586" y="89"/>
                  </a:cubicBezTo>
                  <a:cubicBezTo>
                    <a:pt x="2676" y="89"/>
                    <a:pt x="2766" y="92"/>
                    <a:pt x="2858" y="97"/>
                  </a:cubicBezTo>
                  <a:cubicBezTo>
                    <a:pt x="3557" y="97"/>
                    <a:pt x="4256" y="219"/>
                    <a:pt x="4924" y="431"/>
                  </a:cubicBezTo>
                  <a:cubicBezTo>
                    <a:pt x="6444" y="887"/>
                    <a:pt x="8025" y="1921"/>
                    <a:pt x="9697" y="3167"/>
                  </a:cubicBezTo>
                  <a:cubicBezTo>
                    <a:pt x="10517" y="3775"/>
                    <a:pt x="11399" y="4444"/>
                    <a:pt x="12402" y="5021"/>
                  </a:cubicBezTo>
                  <a:cubicBezTo>
                    <a:pt x="13405" y="5659"/>
                    <a:pt x="14499" y="6115"/>
                    <a:pt x="15654" y="6359"/>
                  </a:cubicBezTo>
                  <a:cubicBezTo>
                    <a:pt x="16133" y="6459"/>
                    <a:pt x="16632" y="6518"/>
                    <a:pt x="17135" y="6518"/>
                  </a:cubicBezTo>
                  <a:cubicBezTo>
                    <a:pt x="17239" y="6518"/>
                    <a:pt x="17343" y="6516"/>
                    <a:pt x="17448" y="6511"/>
                  </a:cubicBezTo>
                  <a:cubicBezTo>
                    <a:pt x="18025" y="6450"/>
                    <a:pt x="18603" y="6359"/>
                    <a:pt x="19180" y="6237"/>
                  </a:cubicBezTo>
                  <a:cubicBezTo>
                    <a:pt x="20244" y="5933"/>
                    <a:pt x="21247" y="5538"/>
                    <a:pt x="22250" y="5052"/>
                  </a:cubicBezTo>
                  <a:cubicBezTo>
                    <a:pt x="23192" y="4626"/>
                    <a:pt x="24074" y="4170"/>
                    <a:pt x="24894" y="3775"/>
                  </a:cubicBezTo>
                  <a:cubicBezTo>
                    <a:pt x="25685" y="3410"/>
                    <a:pt x="26505" y="3137"/>
                    <a:pt x="27326" y="2893"/>
                  </a:cubicBezTo>
                  <a:cubicBezTo>
                    <a:pt x="28342" y="2581"/>
                    <a:pt x="29381" y="2425"/>
                    <a:pt x="30441" y="2425"/>
                  </a:cubicBezTo>
                  <a:cubicBezTo>
                    <a:pt x="30618" y="2425"/>
                    <a:pt x="30796" y="2429"/>
                    <a:pt x="30974" y="2438"/>
                  </a:cubicBezTo>
                  <a:cubicBezTo>
                    <a:pt x="31186" y="2438"/>
                    <a:pt x="31369" y="2468"/>
                    <a:pt x="31551" y="2498"/>
                  </a:cubicBezTo>
                  <a:cubicBezTo>
                    <a:pt x="31734" y="2529"/>
                    <a:pt x="31855" y="2529"/>
                    <a:pt x="31977" y="2559"/>
                  </a:cubicBezTo>
                  <a:lnTo>
                    <a:pt x="32250" y="2620"/>
                  </a:lnTo>
                  <a:lnTo>
                    <a:pt x="32341" y="2620"/>
                  </a:lnTo>
                  <a:cubicBezTo>
                    <a:pt x="31885" y="2468"/>
                    <a:pt x="31430" y="2377"/>
                    <a:pt x="30974" y="2346"/>
                  </a:cubicBezTo>
                  <a:cubicBezTo>
                    <a:pt x="30771" y="2337"/>
                    <a:pt x="30568" y="2331"/>
                    <a:pt x="30365" y="2331"/>
                  </a:cubicBezTo>
                  <a:cubicBezTo>
                    <a:pt x="29315" y="2331"/>
                    <a:pt x="28258" y="2466"/>
                    <a:pt x="27265" y="2772"/>
                  </a:cubicBezTo>
                  <a:cubicBezTo>
                    <a:pt x="26414" y="3015"/>
                    <a:pt x="25624" y="3289"/>
                    <a:pt x="24834" y="3653"/>
                  </a:cubicBezTo>
                  <a:cubicBezTo>
                    <a:pt x="23983" y="4018"/>
                    <a:pt x="23101" y="4474"/>
                    <a:pt x="22159" y="4900"/>
                  </a:cubicBezTo>
                  <a:cubicBezTo>
                    <a:pt x="21186" y="5386"/>
                    <a:pt x="20183" y="5781"/>
                    <a:pt x="19119" y="6055"/>
                  </a:cubicBezTo>
                  <a:cubicBezTo>
                    <a:pt x="18572" y="6207"/>
                    <a:pt x="17995" y="6267"/>
                    <a:pt x="17448" y="6328"/>
                  </a:cubicBezTo>
                  <a:cubicBezTo>
                    <a:pt x="16840" y="6328"/>
                    <a:pt x="16262" y="6298"/>
                    <a:pt x="15685" y="6176"/>
                  </a:cubicBezTo>
                  <a:cubicBezTo>
                    <a:pt x="14560" y="5933"/>
                    <a:pt x="13466" y="5477"/>
                    <a:pt x="12493" y="4869"/>
                  </a:cubicBezTo>
                  <a:cubicBezTo>
                    <a:pt x="11520" y="4292"/>
                    <a:pt x="10639" y="3653"/>
                    <a:pt x="9788" y="3015"/>
                  </a:cubicBezTo>
                  <a:cubicBezTo>
                    <a:pt x="8116" y="1799"/>
                    <a:pt x="6505" y="735"/>
                    <a:pt x="4955" y="310"/>
                  </a:cubicBezTo>
                  <a:cubicBezTo>
                    <a:pt x="4286" y="97"/>
                    <a:pt x="3587" y="6"/>
                    <a:pt x="2858" y="6"/>
                  </a:cubicBezTo>
                  <a:cubicBezTo>
                    <a:pt x="2787" y="2"/>
                    <a:pt x="2716" y="0"/>
                    <a:pt x="26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5;p61">
              <a:extLst>
                <a:ext uri="{FF2B5EF4-FFF2-40B4-BE49-F238E27FC236}">
                  <a16:creationId xmlns:a16="http://schemas.microsoft.com/office/drawing/2014/main" id="{106AAC6E-DAC4-1F42-817E-40C621C98894}"/>
                </a:ext>
              </a:extLst>
            </p:cNvPr>
            <p:cNvSpPr/>
            <p:nvPr/>
          </p:nvSpPr>
          <p:spPr>
            <a:xfrm>
              <a:off x="1316400" y="4418300"/>
              <a:ext cx="175550" cy="251525"/>
            </a:xfrm>
            <a:custGeom>
              <a:avLst/>
              <a:gdLst/>
              <a:ahLst/>
              <a:cxnLst/>
              <a:rect l="l" t="t" r="r" b="b"/>
              <a:pathLst>
                <a:path w="7022" h="10061" extrusionOk="0">
                  <a:moveTo>
                    <a:pt x="6900" y="0"/>
                  </a:moveTo>
                  <a:cubicBezTo>
                    <a:pt x="6870" y="182"/>
                    <a:pt x="6870" y="334"/>
                    <a:pt x="6870" y="517"/>
                  </a:cubicBezTo>
                  <a:cubicBezTo>
                    <a:pt x="6870" y="973"/>
                    <a:pt x="6840" y="1459"/>
                    <a:pt x="6748" y="1915"/>
                  </a:cubicBezTo>
                  <a:cubicBezTo>
                    <a:pt x="6627" y="2584"/>
                    <a:pt x="6353" y="3222"/>
                    <a:pt x="5958" y="3769"/>
                  </a:cubicBezTo>
                  <a:cubicBezTo>
                    <a:pt x="5441" y="4438"/>
                    <a:pt x="4803" y="4985"/>
                    <a:pt x="4043" y="5380"/>
                  </a:cubicBezTo>
                  <a:cubicBezTo>
                    <a:pt x="3283" y="5836"/>
                    <a:pt x="2523" y="6231"/>
                    <a:pt x="1885" y="6717"/>
                  </a:cubicBezTo>
                  <a:cubicBezTo>
                    <a:pt x="1308" y="7113"/>
                    <a:pt x="791" y="7599"/>
                    <a:pt x="396" y="8207"/>
                  </a:cubicBezTo>
                  <a:cubicBezTo>
                    <a:pt x="122" y="8602"/>
                    <a:pt x="1" y="9058"/>
                    <a:pt x="1" y="9544"/>
                  </a:cubicBezTo>
                  <a:cubicBezTo>
                    <a:pt x="31" y="9666"/>
                    <a:pt x="31" y="9818"/>
                    <a:pt x="61" y="9939"/>
                  </a:cubicBezTo>
                  <a:cubicBezTo>
                    <a:pt x="92" y="9970"/>
                    <a:pt x="92" y="10031"/>
                    <a:pt x="122" y="10061"/>
                  </a:cubicBezTo>
                  <a:cubicBezTo>
                    <a:pt x="152" y="10061"/>
                    <a:pt x="92" y="9879"/>
                    <a:pt x="92" y="9544"/>
                  </a:cubicBezTo>
                  <a:cubicBezTo>
                    <a:pt x="122" y="9088"/>
                    <a:pt x="274" y="8632"/>
                    <a:pt x="548" y="8268"/>
                  </a:cubicBezTo>
                  <a:cubicBezTo>
                    <a:pt x="943" y="7720"/>
                    <a:pt x="1429" y="7234"/>
                    <a:pt x="2007" y="6869"/>
                  </a:cubicBezTo>
                  <a:cubicBezTo>
                    <a:pt x="2615" y="6413"/>
                    <a:pt x="3405" y="6018"/>
                    <a:pt x="4165" y="5532"/>
                  </a:cubicBezTo>
                  <a:cubicBezTo>
                    <a:pt x="4925" y="5137"/>
                    <a:pt x="5593" y="4559"/>
                    <a:pt x="6110" y="3860"/>
                  </a:cubicBezTo>
                  <a:cubicBezTo>
                    <a:pt x="6536" y="3283"/>
                    <a:pt x="6809" y="2614"/>
                    <a:pt x="6900" y="1915"/>
                  </a:cubicBezTo>
                  <a:cubicBezTo>
                    <a:pt x="6992" y="1459"/>
                    <a:pt x="7022" y="973"/>
                    <a:pt x="6961" y="517"/>
                  </a:cubicBezTo>
                  <a:cubicBezTo>
                    <a:pt x="6961" y="395"/>
                    <a:pt x="6961" y="274"/>
                    <a:pt x="6931" y="152"/>
                  </a:cubicBezTo>
                  <a:cubicBezTo>
                    <a:pt x="6931" y="61"/>
                    <a:pt x="6900" y="0"/>
                    <a:pt x="69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6;p61">
              <a:extLst>
                <a:ext uri="{FF2B5EF4-FFF2-40B4-BE49-F238E27FC236}">
                  <a16:creationId xmlns:a16="http://schemas.microsoft.com/office/drawing/2014/main" id="{817B5C3E-C257-1845-A63F-7BBEB854A966}"/>
                </a:ext>
              </a:extLst>
            </p:cNvPr>
            <p:cNvSpPr/>
            <p:nvPr/>
          </p:nvSpPr>
          <p:spPr>
            <a:xfrm>
              <a:off x="2594550" y="4024850"/>
              <a:ext cx="327525" cy="184950"/>
            </a:xfrm>
            <a:custGeom>
              <a:avLst/>
              <a:gdLst/>
              <a:ahLst/>
              <a:cxnLst/>
              <a:rect l="l" t="t" r="r" b="b"/>
              <a:pathLst>
                <a:path w="13101" h="7398" extrusionOk="0">
                  <a:moveTo>
                    <a:pt x="13036" y="1"/>
                  </a:moveTo>
                  <a:cubicBezTo>
                    <a:pt x="13009" y="1"/>
                    <a:pt x="12979" y="8"/>
                    <a:pt x="12949" y="24"/>
                  </a:cubicBezTo>
                  <a:cubicBezTo>
                    <a:pt x="12797" y="24"/>
                    <a:pt x="12645" y="54"/>
                    <a:pt x="12493" y="84"/>
                  </a:cubicBezTo>
                  <a:cubicBezTo>
                    <a:pt x="11915" y="175"/>
                    <a:pt x="11338" y="327"/>
                    <a:pt x="10821" y="601"/>
                  </a:cubicBezTo>
                  <a:cubicBezTo>
                    <a:pt x="10000" y="966"/>
                    <a:pt x="9301" y="1482"/>
                    <a:pt x="8724" y="2151"/>
                  </a:cubicBezTo>
                  <a:cubicBezTo>
                    <a:pt x="8359" y="2516"/>
                    <a:pt x="8055" y="2941"/>
                    <a:pt x="7812" y="3397"/>
                  </a:cubicBezTo>
                  <a:cubicBezTo>
                    <a:pt x="7538" y="3853"/>
                    <a:pt x="7356" y="4400"/>
                    <a:pt x="7113" y="4887"/>
                  </a:cubicBezTo>
                  <a:cubicBezTo>
                    <a:pt x="6687" y="5829"/>
                    <a:pt x="5866" y="6559"/>
                    <a:pt x="4894" y="6893"/>
                  </a:cubicBezTo>
                  <a:cubicBezTo>
                    <a:pt x="4212" y="7120"/>
                    <a:pt x="3509" y="7243"/>
                    <a:pt x="2802" y="7243"/>
                  </a:cubicBezTo>
                  <a:cubicBezTo>
                    <a:pt x="2659" y="7243"/>
                    <a:pt x="2515" y="7238"/>
                    <a:pt x="2371" y="7227"/>
                  </a:cubicBezTo>
                  <a:cubicBezTo>
                    <a:pt x="1641" y="7227"/>
                    <a:pt x="1034" y="7136"/>
                    <a:pt x="638" y="7106"/>
                  </a:cubicBezTo>
                  <a:cubicBezTo>
                    <a:pt x="426" y="7075"/>
                    <a:pt x="213" y="7045"/>
                    <a:pt x="0" y="7045"/>
                  </a:cubicBezTo>
                  <a:cubicBezTo>
                    <a:pt x="182" y="7106"/>
                    <a:pt x="395" y="7136"/>
                    <a:pt x="608" y="7166"/>
                  </a:cubicBezTo>
                  <a:cubicBezTo>
                    <a:pt x="1186" y="7288"/>
                    <a:pt x="1763" y="7349"/>
                    <a:pt x="2371" y="7379"/>
                  </a:cubicBezTo>
                  <a:cubicBezTo>
                    <a:pt x="2538" y="7391"/>
                    <a:pt x="2706" y="7397"/>
                    <a:pt x="2875" y="7397"/>
                  </a:cubicBezTo>
                  <a:cubicBezTo>
                    <a:pt x="3567" y="7397"/>
                    <a:pt x="4270" y="7295"/>
                    <a:pt x="4955" y="7075"/>
                  </a:cubicBezTo>
                  <a:cubicBezTo>
                    <a:pt x="5441" y="6893"/>
                    <a:pt x="5897" y="6650"/>
                    <a:pt x="6292" y="6315"/>
                  </a:cubicBezTo>
                  <a:cubicBezTo>
                    <a:pt x="6748" y="5951"/>
                    <a:pt x="7082" y="5495"/>
                    <a:pt x="7295" y="4978"/>
                  </a:cubicBezTo>
                  <a:cubicBezTo>
                    <a:pt x="7538" y="4461"/>
                    <a:pt x="7721" y="3945"/>
                    <a:pt x="7964" y="3489"/>
                  </a:cubicBezTo>
                  <a:cubicBezTo>
                    <a:pt x="8207" y="3033"/>
                    <a:pt x="8480" y="2607"/>
                    <a:pt x="8845" y="2242"/>
                  </a:cubicBezTo>
                  <a:cubicBezTo>
                    <a:pt x="9392" y="1604"/>
                    <a:pt x="10091" y="1087"/>
                    <a:pt x="10851" y="723"/>
                  </a:cubicBezTo>
                  <a:cubicBezTo>
                    <a:pt x="11581" y="388"/>
                    <a:pt x="12341" y="145"/>
                    <a:pt x="13101" y="24"/>
                  </a:cubicBezTo>
                  <a:cubicBezTo>
                    <a:pt x="13085" y="8"/>
                    <a:pt x="13063" y="1"/>
                    <a:pt x="1303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7;p61">
              <a:extLst>
                <a:ext uri="{FF2B5EF4-FFF2-40B4-BE49-F238E27FC236}">
                  <a16:creationId xmlns:a16="http://schemas.microsoft.com/office/drawing/2014/main" id="{D4631A09-2A7E-674E-9394-B6145D758B53}"/>
                </a:ext>
              </a:extLst>
            </p:cNvPr>
            <p:cNvSpPr/>
            <p:nvPr/>
          </p:nvSpPr>
          <p:spPr>
            <a:xfrm>
              <a:off x="1631000" y="4006900"/>
              <a:ext cx="819175" cy="142400"/>
            </a:xfrm>
            <a:custGeom>
              <a:avLst/>
              <a:gdLst/>
              <a:ahLst/>
              <a:cxnLst/>
              <a:rect l="l" t="t" r="r" b="b"/>
              <a:pathLst>
                <a:path w="32767" h="5696" extrusionOk="0">
                  <a:moveTo>
                    <a:pt x="32767" y="3933"/>
                  </a:moveTo>
                  <a:cubicBezTo>
                    <a:pt x="32736" y="3933"/>
                    <a:pt x="32706" y="3933"/>
                    <a:pt x="32676" y="3963"/>
                  </a:cubicBezTo>
                  <a:lnTo>
                    <a:pt x="32767" y="3933"/>
                  </a:lnTo>
                  <a:close/>
                  <a:moveTo>
                    <a:pt x="13909" y="1"/>
                  </a:moveTo>
                  <a:cubicBezTo>
                    <a:pt x="13468" y="1"/>
                    <a:pt x="13017" y="35"/>
                    <a:pt x="12584" y="103"/>
                  </a:cubicBezTo>
                  <a:cubicBezTo>
                    <a:pt x="11490" y="346"/>
                    <a:pt x="10456" y="711"/>
                    <a:pt x="9484" y="1258"/>
                  </a:cubicBezTo>
                  <a:cubicBezTo>
                    <a:pt x="7630" y="2261"/>
                    <a:pt x="6079" y="3356"/>
                    <a:pt x="4712" y="4115"/>
                  </a:cubicBezTo>
                  <a:cubicBezTo>
                    <a:pt x="3648" y="4754"/>
                    <a:pt x="2462" y="5240"/>
                    <a:pt x="1277" y="5514"/>
                  </a:cubicBezTo>
                  <a:cubicBezTo>
                    <a:pt x="943" y="5605"/>
                    <a:pt x="608" y="5635"/>
                    <a:pt x="274" y="5666"/>
                  </a:cubicBezTo>
                  <a:lnTo>
                    <a:pt x="0" y="5696"/>
                  </a:lnTo>
                  <a:lnTo>
                    <a:pt x="274" y="5696"/>
                  </a:lnTo>
                  <a:cubicBezTo>
                    <a:pt x="608" y="5696"/>
                    <a:pt x="943" y="5666"/>
                    <a:pt x="1277" y="5605"/>
                  </a:cubicBezTo>
                  <a:cubicBezTo>
                    <a:pt x="2523" y="5331"/>
                    <a:pt x="3678" y="4875"/>
                    <a:pt x="4772" y="4237"/>
                  </a:cubicBezTo>
                  <a:cubicBezTo>
                    <a:pt x="6171" y="3477"/>
                    <a:pt x="7721" y="2383"/>
                    <a:pt x="9575" y="1410"/>
                  </a:cubicBezTo>
                  <a:cubicBezTo>
                    <a:pt x="10517" y="893"/>
                    <a:pt x="11551" y="529"/>
                    <a:pt x="12615" y="316"/>
                  </a:cubicBezTo>
                  <a:cubicBezTo>
                    <a:pt x="12979" y="235"/>
                    <a:pt x="13358" y="194"/>
                    <a:pt x="13740" y="194"/>
                  </a:cubicBezTo>
                  <a:cubicBezTo>
                    <a:pt x="13932" y="194"/>
                    <a:pt x="14124" y="205"/>
                    <a:pt x="14317" y="225"/>
                  </a:cubicBezTo>
                  <a:cubicBezTo>
                    <a:pt x="14894" y="286"/>
                    <a:pt x="15472" y="407"/>
                    <a:pt x="16019" y="590"/>
                  </a:cubicBezTo>
                  <a:cubicBezTo>
                    <a:pt x="17113" y="1015"/>
                    <a:pt x="18177" y="1532"/>
                    <a:pt x="19180" y="2140"/>
                  </a:cubicBezTo>
                  <a:cubicBezTo>
                    <a:pt x="20153" y="2687"/>
                    <a:pt x="21125" y="3173"/>
                    <a:pt x="22189" y="3538"/>
                  </a:cubicBezTo>
                  <a:cubicBezTo>
                    <a:pt x="23952" y="4146"/>
                    <a:pt x="25806" y="4450"/>
                    <a:pt x="27660" y="4480"/>
                  </a:cubicBezTo>
                  <a:cubicBezTo>
                    <a:pt x="28907" y="4480"/>
                    <a:pt x="30183" y="4389"/>
                    <a:pt x="31429" y="4207"/>
                  </a:cubicBezTo>
                  <a:cubicBezTo>
                    <a:pt x="31855" y="4146"/>
                    <a:pt x="32189" y="4085"/>
                    <a:pt x="32433" y="4024"/>
                  </a:cubicBezTo>
                  <a:lnTo>
                    <a:pt x="32676" y="3963"/>
                  </a:lnTo>
                  <a:lnTo>
                    <a:pt x="32433" y="3994"/>
                  </a:lnTo>
                  <a:cubicBezTo>
                    <a:pt x="32189" y="4024"/>
                    <a:pt x="31855" y="4085"/>
                    <a:pt x="31399" y="4146"/>
                  </a:cubicBezTo>
                  <a:cubicBezTo>
                    <a:pt x="30386" y="4272"/>
                    <a:pt x="29352" y="4336"/>
                    <a:pt x="28314" y="4336"/>
                  </a:cubicBezTo>
                  <a:cubicBezTo>
                    <a:pt x="28106" y="4336"/>
                    <a:pt x="27899" y="4333"/>
                    <a:pt x="27691" y="4328"/>
                  </a:cubicBezTo>
                  <a:cubicBezTo>
                    <a:pt x="25837" y="4298"/>
                    <a:pt x="23983" y="3994"/>
                    <a:pt x="22250" y="3386"/>
                  </a:cubicBezTo>
                  <a:cubicBezTo>
                    <a:pt x="21217" y="2991"/>
                    <a:pt x="20244" y="2535"/>
                    <a:pt x="19302" y="1988"/>
                  </a:cubicBezTo>
                  <a:cubicBezTo>
                    <a:pt x="18268" y="1380"/>
                    <a:pt x="17204" y="863"/>
                    <a:pt x="16110" y="407"/>
                  </a:cubicBezTo>
                  <a:cubicBezTo>
                    <a:pt x="15533" y="225"/>
                    <a:pt x="14955" y="73"/>
                    <a:pt x="14347" y="12"/>
                  </a:cubicBezTo>
                  <a:cubicBezTo>
                    <a:pt x="14203" y="4"/>
                    <a:pt x="14056" y="1"/>
                    <a:pt x="139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8;p61">
              <a:extLst>
                <a:ext uri="{FF2B5EF4-FFF2-40B4-BE49-F238E27FC236}">
                  <a16:creationId xmlns:a16="http://schemas.microsoft.com/office/drawing/2014/main" id="{C287CF1A-DF36-D145-9F41-AA1981967A45}"/>
                </a:ext>
              </a:extLst>
            </p:cNvPr>
            <p:cNvSpPr/>
            <p:nvPr/>
          </p:nvSpPr>
          <p:spPr>
            <a:xfrm>
              <a:off x="1273850" y="3909925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0" y="0"/>
                  </a:moveTo>
                  <a:cubicBezTo>
                    <a:pt x="0" y="31"/>
                    <a:pt x="213" y="61"/>
                    <a:pt x="578" y="122"/>
                  </a:cubicBezTo>
                  <a:cubicBezTo>
                    <a:pt x="1125" y="244"/>
                    <a:pt x="1642" y="426"/>
                    <a:pt x="2098" y="669"/>
                  </a:cubicBezTo>
                  <a:cubicBezTo>
                    <a:pt x="2827" y="1034"/>
                    <a:pt x="3465" y="1551"/>
                    <a:pt x="3952" y="2219"/>
                  </a:cubicBezTo>
                  <a:cubicBezTo>
                    <a:pt x="4225" y="2584"/>
                    <a:pt x="4469" y="3010"/>
                    <a:pt x="4651" y="3435"/>
                  </a:cubicBezTo>
                  <a:cubicBezTo>
                    <a:pt x="4833" y="3921"/>
                    <a:pt x="4985" y="4408"/>
                    <a:pt x="5076" y="4924"/>
                  </a:cubicBezTo>
                  <a:cubicBezTo>
                    <a:pt x="5198" y="5441"/>
                    <a:pt x="5350" y="5928"/>
                    <a:pt x="5532" y="6444"/>
                  </a:cubicBezTo>
                  <a:cubicBezTo>
                    <a:pt x="5715" y="6900"/>
                    <a:pt x="5988" y="7326"/>
                    <a:pt x="6383" y="7660"/>
                  </a:cubicBezTo>
                  <a:cubicBezTo>
                    <a:pt x="6718" y="7934"/>
                    <a:pt x="7143" y="8116"/>
                    <a:pt x="7599" y="8207"/>
                  </a:cubicBezTo>
                  <a:cubicBezTo>
                    <a:pt x="7994" y="8298"/>
                    <a:pt x="8359" y="8359"/>
                    <a:pt x="8694" y="8450"/>
                  </a:cubicBezTo>
                  <a:cubicBezTo>
                    <a:pt x="9241" y="8572"/>
                    <a:pt x="9666" y="8937"/>
                    <a:pt x="9879" y="9423"/>
                  </a:cubicBezTo>
                  <a:cubicBezTo>
                    <a:pt x="9940" y="9636"/>
                    <a:pt x="9940" y="9818"/>
                    <a:pt x="9909" y="10031"/>
                  </a:cubicBezTo>
                  <a:cubicBezTo>
                    <a:pt x="9940" y="9970"/>
                    <a:pt x="9970" y="9909"/>
                    <a:pt x="10001" y="9879"/>
                  </a:cubicBezTo>
                  <a:cubicBezTo>
                    <a:pt x="10031" y="9727"/>
                    <a:pt x="10031" y="9545"/>
                    <a:pt x="10001" y="9423"/>
                  </a:cubicBezTo>
                  <a:cubicBezTo>
                    <a:pt x="9788" y="8876"/>
                    <a:pt x="9332" y="8450"/>
                    <a:pt x="8754" y="8329"/>
                  </a:cubicBezTo>
                  <a:cubicBezTo>
                    <a:pt x="8420" y="8207"/>
                    <a:pt x="8025" y="8146"/>
                    <a:pt x="7660" y="8055"/>
                  </a:cubicBezTo>
                  <a:cubicBezTo>
                    <a:pt x="7235" y="7964"/>
                    <a:pt x="6839" y="7782"/>
                    <a:pt x="6505" y="7508"/>
                  </a:cubicBezTo>
                  <a:cubicBezTo>
                    <a:pt x="6171" y="7204"/>
                    <a:pt x="5897" y="6809"/>
                    <a:pt x="5715" y="6383"/>
                  </a:cubicBezTo>
                  <a:cubicBezTo>
                    <a:pt x="5532" y="5897"/>
                    <a:pt x="5411" y="5380"/>
                    <a:pt x="5289" y="4894"/>
                  </a:cubicBezTo>
                  <a:cubicBezTo>
                    <a:pt x="5198" y="4377"/>
                    <a:pt x="5046" y="3861"/>
                    <a:pt x="4864" y="3374"/>
                  </a:cubicBezTo>
                  <a:cubicBezTo>
                    <a:pt x="4651" y="2918"/>
                    <a:pt x="4408" y="2493"/>
                    <a:pt x="4104" y="2098"/>
                  </a:cubicBezTo>
                  <a:cubicBezTo>
                    <a:pt x="3587" y="1459"/>
                    <a:pt x="2949" y="912"/>
                    <a:pt x="2189" y="547"/>
                  </a:cubicBezTo>
                  <a:cubicBezTo>
                    <a:pt x="1703" y="304"/>
                    <a:pt x="1155" y="122"/>
                    <a:pt x="608" y="61"/>
                  </a:cubicBezTo>
                  <a:cubicBezTo>
                    <a:pt x="456" y="31"/>
                    <a:pt x="304" y="31"/>
                    <a:pt x="15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39;p61">
              <a:extLst>
                <a:ext uri="{FF2B5EF4-FFF2-40B4-BE49-F238E27FC236}">
                  <a16:creationId xmlns:a16="http://schemas.microsoft.com/office/drawing/2014/main" id="{0F5110B7-C095-7E40-96BD-C9D0845ECE0B}"/>
                </a:ext>
              </a:extLst>
            </p:cNvPr>
            <p:cNvSpPr/>
            <p:nvPr/>
          </p:nvSpPr>
          <p:spPr>
            <a:xfrm>
              <a:off x="1556525" y="3567300"/>
              <a:ext cx="715075" cy="166000"/>
            </a:xfrm>
            <a:custGeom>
              <a:avLst/>
              <a:gdLst/>
              <a:ahLst/>
              <a:cxnLst/>
              <a:rect l="l" t="t" r="r" b="b"/>
              <a:pathLst>
                <a:path w="28603" h="6640" extrusionOk="0">
                  <a:moveTo>
                    <a:pt x="28567" y="4203"/>
                  </a:moveTo>
                  <a:cubicBezTo>
                    <a:pt x="28580" y="4210"/>
                    <a:pt x="28592" y="4217"/>
                    <a:pt x="28603" y="4222"/>
                  </a:cubicBezTo>
                  <a:cubicBezTo>
                    <a:pt x="28591" y="4216"/>
                    <a:pt x="28579" y="4209"/>
                    <a:pt x="28567" y="4203"/>
                  </a:cubicBezTo>
                  <a:close/>
                  <a:moveTo>
                    <a:pt x="2850" y="1"/>
                  </a:moveTo>
                  <a:cubicBezTo>
                    <a:pt x="2275" y="1"/>
                    <a:pt x="1703" y="69"/>
                    <a:pt x="1156" y="210"/>
                  </a:cubicBezTo>
                  <a:cubicBezTo>
                    <a:pt x="760" y="301"/>
                    <a:pt x="365" y="453"/>
                    <a:pt x="1" y="666"/>
                  </a:cubicBezTo>
                  <a:cubicBezTo>
                    <a:pt x="365" y="514"/>
                    <a:pt x="760" y="392"/>
                    <a:pt x="1156" y="271"/>
                  </a:cubicBezTo>
                  <a:cubicBezTo>
                    <a:pt x="1641" y="160"/>
                    <a:pt x="2138" y="106"/>
                    <a:pt x="2637" y="106"/>
                  </a:cubicBezTo>
                  <a:cubicBezTo>
                    <a:pt x="3232" y="106"/>
                    <a:pt x="3829" y="183"/>
                    <a:pt x="4408" y="331"/>
                  </a:cubicBezTo>
                  <a:cubicBezTo>
                    <a:pt x="5989" y="726"/>
                    <a:pt x="7478" y="1395"/>
                    <a:pt x="8846" y="2337"/>
                  </a:cubicBezTo>
                  <a:cubicBezTo>
                    <a:pt x="10396" y="3340"/>
                    <a:pt x="12007" y="4587"/>
                    <a:pt x="13952" y="5559"/>
                  </a:cubicBezTo>
                  <a:cubicBezTo>
                    <a:pt x="14894" y="6015"/>
                    <a:pt x="15898" y="6350"/>
                    <a:pt x="16931" y="6532"/>
                  </a:cubicBezTo>
                  <a:cubicBezTo>
                    <a:pt x="17326" y="6606"/>
                    <a:pt x="17726" y="6640"/>
                    <a:pt x="18124" y="6640"/>
                  </a:cubicBezTo>
                  <a:cubicBezTo>
                    <a:pt x="18708" y="6640"/>
                    <a:pt x="19289" y="6567"/>
                    <a:pt x="19849" y="6441"/>
                  </a:cubicBezTo>
                  <a:cubicBezTo>
                    <a:pt x="20700" y="6198"/>
                    <a:pt x="21521" y="5863"/>
                    <a:pt x="22281" y="5407"/>
                  </a:cubicBezTo>
                  <a:cubicBezTo>
                    <a:pt x="23010" y="5043"/>
                    <a:pt x="23679" y="4678"/>
                    <a:pt x="24317" y="4374"/>
                  </a:cubicBezTo>
                  <a:cubicBezTo>
                    <a:pt x="24895" y="4100"/>
                    <a:pt x="25472" y="3888"/>
                    <a:pt x="26110" y="3796"/>
                  </a:cubicBezTo>
                  <a:cubicBezTo>
                    <a:pt x="26338" y="3736"/>
                    <a:pt x="26566" y="3705"/>
                    <a:pt x="26798" y="3705"/>
                  </a:cubicBezTo>
                  <a:cubicBezTo>
                    <a:pt x="27030" y="3705"/>
                    <a:pt x="27265" y="3736"/>
                    <a:pt x="27509" y="3796"/>
                  </a:cubicBezTo>
                  <a:cubicBezTo>
                    <a:pt x="27861" y="3884"/>
                    <a:pt x="28241" y="4029"/>
                    <a:pt x="28567" y="4203"/>
                  </a:cubicBezTo>
                  <a:lnTo>
                    <a:pt x="28567" y="4203"/>
                  </a:lnTo>
                  <a:cubicBezTo>
                    <a:pt x="28509" y="4170"/>
                    <a:pt x="28435" y="4120"/>
                    <a:pt x="28360" y="4070"/>
                  </a:cubicBezTo>
                  <a:cubicBezTo>
                    <a:pt x="28117" y="3918"/>
                    <a:pt x="27813" y="3796"/>
                    <a:pt x="27539" y="3736"/>
                  </a:cubicBezTo>
                  <a:cubicBezTo>
                    <a:pt x="27245" y="3662"/>
                    <a:pt x="26950" y="3622"/>
                    <a:pt x="26662" y="3622"/>
                  </a:cubicBezTo>
                  <a:cubicBezTo>
                    <a:pt x="26475" y="3622"/>
                    <a:pt x="26290" y="3639"/>
                    <a:pt x="26110" y="3675"/>
                  </a:cubicBezTo>
                  <a:cubicBezTo>
                    <a:pt x="25472" y="3796"/>
                    <a:pt x="24864" y="3979"/>
                    <a:pt x="24287" y="4252"/>
                  </a:cubicBezTo>
                  <a:cubicBezTo>
                    <a:pt x="23648" y="4526"/>
                    <a:pt x="22949" y="4891"/>
                    <a:pt x="22250" y="5286"/>
                  </a:cubicBezTo>
                  <a:cubicBezTo>
                    <a:pt x="21460" y="5711"/>
                    <a:pt x="20670" y="6015"/>
                    <a:pt x="19819" y="6258"/>
                  </a:cubicBezTo>
                  <a:cubicBezTo>
                    <a:pt x="19269" y="6383"/>
                    <a:pt x="18719" y="6445"/>
                    <a:pt x="18170" y="6445"/>
                  </a:cubicBezTo>
                  <a:cubicBezTo>
                    <a:pt x="17777" y="6445"/>
                    <a:pt x="17384" y="6413"/>
                    <a:pt x="16992" y="6350"/>
                  </a:cubicBezTo>
                  <a:cubicBezTo>
                    <a:pt x="15958" y="6167"/>
                    <a:pt x="14986" y="5833"/>
                    <a:pt x="14043" y="5377"/>
                  </a:cubicBezTo>
                  <a:cubicBezTo>
                    <a:pt x="12128" y="4435"/>
                    <a:pt x="10517" y="3158"/>
                    <a:pt x="8967" y="2185"/>
                  </a:cubicBezTo>
                  <a:cubicBezTo>
                    <a:pt x="7599" y="1243"/>
                    <a:pt x="6080" y="574"/>
                    <a:pt x="4469" y="179"/>
                  </a:cubicBezTo>
                  <a:cubicBezTo>
                    <a:pt x="3938" y="61"/>
                    <a:pt x="3392" y="1"/>
                    <a:pt x="28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0;p61">
              <a:extLst>
                <a:ext uri="{FF2B5EF4-FFF2-40B4-BE49-F238E27FC236}">
                  <a16:creationId xmlns:a16="http://schemas.microsoft.com/office/drawing/2014/main" id="{99CB4622-9874-D746-9C25-AE43DB535811}"/>
                </a:ext>
              </a:extLst>
            </p:cNvPr>
            <p:cNvSpPr/>
            <p:nvPr/>
          </p:nvSpPr>
          <p:spPr>
            <a:xfrm>
              <a:off x="2072150" y="4684250"/>
              <a:ext cx="355250" cy="208225"/>
            </a:xfrm>
            <a:custGeom>
              <a:avLst/>
              <a:gdLst/>
              <a:ahLst/>
              <a:cxnLst/>
              <a:rect l="l" t="t" r="r" b="b"/>
              <a:pathLst>
                <a:path w="14210" h="8329" extrusionOk="0">
                  <a:moveTo>
                    <a:pt x="9771" y="0"/>
                  </a:moveTo>
                  <a:cubicBezTo>
                    <a:pt x="9255" y="244"/>
                    <a:pt x="6853" y="608"/>
                    <a:pt x="6093" y="882"/>
                  </a:cubicBezTo>
                  <a:cubicBezTo>
                    <a:pt x="5425" y="1125"/>
                    <a:pt x="4726" y="1247"/>
                    <a:pt x="4026" y="1247"/>
                  </a:cubicBezTo>
                  <a:cubicBezTo>
                    <a:pt x="3236" y="1247"/>
                    <a:pt x="2446" y="1186"/>
                    <a:pt x="1656" y="1034"/>
                  </a:cubicBezTo>
                  <a:lnTo>
                    <a:pt x="1504" y="973"/>
                  </a:lnTo>
                  <a:cubicBezTo>
                    <a:pt x="1382" y="943"/>
                    <a:pt x="1291" y="912"/>
                    <a:pt x="1169" y="912"/>
                  </a:cubicBezTo>
                  <a:cubicBezTo>
                    <a:pt x="1143" y="910"/>
                    <a:pt x="1117" y="909"/>
                    <a:pt x="1091" y="909"/>
                  </a:cubicBezTo>
                  <a:cubicBezTo>
                    <a:pt x="488" y="909"/>
                    <a:pt x="0" y="1573"/>
                    <a:pt x="379" y="2098"/>
                  </a:cubicBezTo>
                  <a:cubicBezTo>
                    <a:pt x="723" y="2613"/>
                    <a:pt x="2335" y="3291"/>
                    <a:pt x="4428" y="3291"/>
                  </a:cubicBezTo>
                  <a:cubicBezTo>
                    <a:pt x="4556" y="3291"/>
                    <a:pt x="4685" y="3288"/>
                    <a:pt x="4817" y="3283"/>
                  </a:cubicBezTo>
                  <a:lnTo>
                    <a:pt x="4938" y="3283"/>
                  </a:lnTo>
                  <a:cubicBezTo>
                    <a:pt x="6944" y="3283"/>
                    <a:pt x="5090" y="4985"/>
                    <a:pt x="3905" y="5988"/>
                  </a:cubicBezTo>
                  <a:cubicBezTo>
                    <a:pt x="3479" y="6323"/>
                    <a:pt x="3267" y="6870"/>
                    <a:pt x="3327" y="7417"/>
                  </a:cubicBezTo>
                  <a:cubicBezTo>
                    <a:pt x="3327" y="7630"/>
                    <a:pt x="3449" y="7812"/>
                    <a:pt x="3601" y="7934"/>
                  </a:cubicBezTo>
                  <a:cubicBezTo>
                    <a:pt x="3730" y="8010"/>
                    <a:pt x="3935" y="8038"/>
                    <a:pt x="4170" y="8038"/>
                  </a:cubicBezTo>
                  <a:cubicBezTo>
                    <a:pt x="4876" y="8038"/>
                    <a:pt x="5850" y="7782"/>
                    <a:pt x="5850" y="7782"/>
                  </a:cubicBezTo>
                  <a:lnTo>
                    <a:pt x="6914" y="8329"/>
                  </a:lnTo>
                  <a:lnTo>
                    <a:pt x="12993" y="8329"/>
                  </a:lnTo>
                  <a:lnTo>
                    <a:pt x="14209" y="7326"/>
                  </a:lnTo>
                  <a:lnTo>
                    <a:pt x="9771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1;p61">
              <a:extLst>
                <a:ext uri="{FF2B5EF4-FFF2-40B4-BE49-F238E27FC236}">
                  <a16:creationId xmlns:a16="http://schemas.microsoft.com/office/drawing/2014/main" id="{F78132D7-D255-1A46-A855-8471B788DDED}"/>
                </a:ext>
              </a:extLst>
            </p:cNvPr>
            <p:cNvSpPr/>
            <p:nvPr/>
          </p:nvSpPr>
          <p:spPr>
            <a:xfrm>
              <a:off x="1596800" y="3828625"/>
              <a:ext cx="37250" cy="1028150"/>
            </a:xfrm>
            <a:custGeom>
              <a:avLst/>
              <a:gdLst/>
              <a:ahLst/>
              <a:cxnLst/>
              <a:rect l="l" t="t" r="r" b="b"/>
              <a:pathLst>
                <a:path w="1490" h="41126" extrusionOk="0">
                  <a:moveTo>
                    <a:pt x="1490" y="0"/>
                  </a:moveTo>
                  <a:cubicBezTo>
                    <a:pt x="1490" y="304"/>
                    <a:pt x="1460" y="699"/>
                    <a:pt x="1460" y="1216"/>
                  </a:cubicBezTo>
                  <a:cubicBezTo>
                    <a:pt x="1460" y="2280"/>
                    <a:pt x="1429" y="3799"/>
                    <a:pt x="1368" y="5654"/>
                  </a:cubicBezTo>
                  <a:cubicBezTo>
                    <a:pt x="1277" y="9423"/>
                    <a:pt x="1125" y="14620"/>
                    <a:pt x="882" y="20365"/>
                  </a:cubicBezTo>
                  <a:cubicBezTo>
                    <a:pt x="669" y="26079"/>
                    <a:pt x="426" y="31247"/>
                    <a:pt x="274" y="35016"/>
                  </a:cubicBezTo>
                  <a:cubicBezTo>
                    <a:pt x="213" y="36900"/>
                    <a:pt x="152" y="38420"/>
                    <a:pt x="92" y="39484"/>
                  </a:cubicBezTo>
                  <a:cubicBezTo>
                    <a:pt x="72" y="39821"/>
                    <a:pt x="65" y="40107"/>
                    <a:pt x="63" y="40349"/>
                  </a:cubicBezTo>
                  <a:lnTo>
                    <a:pt x="63" y="40349"/>
                  </a:lnTo>
                  <a:cubicBezTo>
                    <a:pt x="82" y="40107"/>
                    <a:pt x="102" y="39821"/>
                    <a:pt x="122" y="39484"/>
                  </a:cubicBezTo>
                  <a:cubicBezTo>
                    <a:pt x="183" y="38420"/>
                    <a:pt x="274" y="36900"/>
                    <a:pt x="365" y="35046"/>
                  </a:cubicBezTo>
                  <a:cubicBezTo>
                    <a:pt x="578" y="31277"/>
                    <a:pt x="821" y="26110"/>
                    <a:pt x="1034" y="20365"/>
                  </a:cubicBezTo>
                  <a:cubicBezTo>
                    <a:pt x="1277" y="14620"/>
                    <a:pt x="1429" y="9423"/>
                    <a:pt x="1460" y="5654"/>
                  </a:cubicBezTo>
                  <a:cubicBezTo>
                    <a:pt x="1490" y="3799"/>
                    <a:pt x="1490" y="2280"/>
                    <a:pt x="1490" y="1216"/>
                  </a:cubicBezTo>
                  <a:lnTo>
                    <a:pt x="1490" y="0"/>
                  </a:lnTo>
                  <a:close/>
                  <a:moveTo>
                    <a:pt x="63" y="40349"/>
                  </a:moveTo>
                  <a:lnTo>
                    <a:pt x="63" y="40349"/>
                  </a:lnTo>
                  <a:cubicBezTo>
                    <a:pt x="52" y="40478"/>
                    <a:pt x="41" y="40594"/>
                    <a:pt x="31" y="40700"/>
                  </a:cubicBezTo>
                  <a:lnTo>
                    <a:pt x="1" y="41004"/>
                  </a:lnTo>
                  <a:cubicBezTo>
                    <a:pt x="31" y="41034"/>
                    <a:pt x="31" y="41064"/>
                    <a:pt x="61" y="41125"/>
                  </a:cubicBezTo>
                  <a:cubicBezTo>
                    <a:pt x="31" y="41064"/>
                    <a:pt x="31" y="41034"/>
                    <a:pt x="61" y="41004"/>
                  </a:cubicBezTo>
                  <a:lnTo>
                    <a:pt x="61" y="40700"/>
                  </a:lnTo>
                  <a:cubicBezTo>
                    <a:pt x="61" y="40594"/>
                    <a:pt x="61" y="40478"/>
                    <a:pt x="63" y="403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2;p61">
              <a:extLst>
                <a:ext uri="{FF2B5EF4-FFF2-40B4-BE49-F238E27FC236}">
                  <a16:creationId xmlns:a16="http://schemas.microsoft.com/office/drawing/2014/main" id="{B34379F5-A196-744D-9E5F-3E1E79E50932}"/>
                </a:ext>
              </a:extLst>
            </p:cNvPr>
            <p:cNvSpPr/>
            <p:nvPr/>
          </p:nvSpPr>
          <p:spPr>
            <a:xfrm>
              <a:off x="2000300" y="3503375"/>
              <a:ext cx="74500" cy="1370875"/>
            </a:xfrm>
            <a:custGeom>
              <a:avLst/>
              <a:gdLst/>
              <a:ahLst/>
              <a:cxnLst/>
              <a:rect l="l" t="t" r="r" b="b"/>
              <a:pathLst>
                <a:path w="2980" h="54835" extrusionOk="0">
                  <a:moveTo>
                    <a:pt x="2949" y="1"/>
                  </a:moveTo>
                  <a:cubicBezTo>
                    <a:pt x="2949" y="1"/>
                    <a:pt x="2949" y="31"/>
                    <a:pt x="2949" y="153"/>
                  </a:cubicBezTo>
                  <a:cubicBezTo>
                    <a:pt x="2979" y="92"/>
                    <a:pt x="2979" y="62"/>
                    <a:pt x="2949" y="1"/>
                  </a:cubicBezTo>
                  <a:close/>
                  <a:moveTo>
                    <a:pt x="2949" y="153"/>
                  </a:moveTo>
                  <a:cubicBezTo>
                    <a:pt x="2919" y="244"/>
                    <a:pt x="2919" y="396"/>
                    <a:pt x="2888" y="548"/>
                  </a:cubicBezTo>
                  <a:cubicBezTo>
                    <a:pt x="2858" y="943"/>
                    <a:pt x="2827" y="1460"/>
                    <a:pt x="2767" y="2159"/>
                  </a:cubicBezTo>
                  <a:cubicBezTo>
                    <a:pt x="2645" y="3557"/>
                    <a:pt x="2463" y="5563"/>
                    <a:pt x="2250" y="8025"/>
                  </a:cubicBezTo>
                  <a:cubicBezTo>
                    <a:pt x="1824" y="12980"/>
                    <a:pt x="1156" y="19819"/>
                    <a:pt x="609" y="27387"/>
                  </a:cubicBezTo>
                  <a:cubicBezTo>
                    <a:pt x="335" y="31156"/>
                    <a:pt x="183" y="34773"/>
                    <a:pt x="92" y="38056"/>
                  </a:cubicBezTo>
                  <a:cubicBezTo>
                    <a:pt x="61" y="38877"/>
                    <a:pt x="31" y="39667"/>
                    <a:pt x="31" y="40457"/>
                  </a:cubicBezTo>
                  <a:lnTo>
                    <a:pt x="31" y="42737"/>
                  </a:lnTo>
                  <a:cubicBezTo>
                    <a:pt x="1" y="44196"/>
                    <a:pt x="61" y="45564"/>
                    <a:pt x="61" y="46810"/>
                  </a:cubicBezTo>
                  <a:cubicBezTo>
                    <a:pt x="61" y="48056"/>
                    <a:pt x="153" y="49181"/>
                    <a:pt x="183" y="50153"/>
                  </a:cubicBezTo>
                  <a:cubicBezTo>
                    <a:pt x="213" y="51156"/>
                    <a:pt x="274" y="52008"/>
                    <a:pt x="305" y="52676"/>
                  </a:cubicBezTo>
                  <a:lnTo>
                    <a:pt x="426" y="54287"/>
                  </a:lnTo>
                  <a:cubicBezTo>
                    <a:pt x="426" y="53922"/>
                    <a:pt x="396" y="53375"/>
                    <a:pt x="365" y="52676"/>
                  </a:cubicBezTo>
                  <a:cubicBezTo>
                    <a:pt x="335" y="52008"/>
                    <a:pt x="274" y="51126"/>
                    <a:pt x="244" y="50153"/>
                  </a:cubicBezTo>
                  <a:cubicBezTo>
                    <a:pt x="244" y="49181"/>
                    <a:pt x="183" y="48056"/>
                    <a:pt x="183" y="46810"/>
                  </a:cubicBezTo>
                  <a:cubicBezTo>
                    <a:pt x="183" y="45564"/>
                    <a:pt x="153" y="44196"/>
                    <a:pt x="183" y="42737"/>
                  </a:cubicBezTo>
                  <a:cubicBezTo>
                    <a:pt x="213" y="41977"/>
                    <a:pt x="183" y="41248"/>
                    <a:pt x="213" y="40457"/>
                  </a:cubicBezTo>
                  <a:cubicBezTo>
                    <a:pt x="213" y="39697"/>
                    <a:pt x="274" y="38877"/>
                    <a:pt x="274" y="38056"/>
                  </a:cubicBezTo>
                  <a:cubicBezTo>
                    <a:pt x="365" y="34773"/>
                    <a:pt x="548" y="31187"/>
                    <a:pt x="821" y="27387"/>
                  </a:cubicBezTo>
                  <a:cubicBezTo>
                    <a:pt x="1338" y="19819"/>
                    <a:pt x="2007" y="12980"/>
                    <a:pt x="2402" y="8025"/>
                  </a:cubicBezTo>
                  <a:cubicBezTo>
                    <a:pt x="2584" y="5563"/>
                    <a:pt x="2767" y="3557"/>
                    <a:pt x="2827" y="2159"/>
                  </a:cubicBezTo>
                  <a:cubicBezTo>
                    <a:pt x="2888" y="1490"/>
                    <a:pt x="2919" y="943"/>
                    <a:pt x="2949" y="578"/>
                  </a:cubicBezTo>
                  <a:lnTo>
                    <a:pt x="2949" y="153"/>
                  </a:lnTo>
                  <a:close/>
                  <a:moveTo>
                    <a:pt x="426" y="54287"/>
                  </a:moveTo>
                  <a:lnTo>
                    <a:pt x="426" y="54713"/>
                  </a:lnTo>
                  <a:cubicBezTo>
                    <a:pt x="426" y="54743"/>
                    <a:pt x="457" y="54804"/>
                    <a:pt x="457" y="54834"/>
                  </a:cubicBezTo>
                  <a:cubicBezTo>
                    <a:pt x="457" y="54804"/>
                    <a:pt x="457" y="54743"/>
                    <a:pt x="457" y="54713"/>
                  </a:cubicBezTo>
                  <a:cubicBezTo>
                    <a:pt x="457" y="54591"/>
                    <a:pt x="426" y="54470"/>
                    <a:pt x="426" y="542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3;p61">
              <a:extLst>
                <a:ext uri="{FF2B5EF4-FFF2-40B4-BE49-F238E27FC236}">
                  <a16:creationId xmlns:a16="http://schemas.microsoft.com/office/drawing/2014/main" id="{BFE758B5-2FA6-1943-9587-E10C0ACFDD56}"/>
                </a:ext>
              </a:extLst>
            </p:cNvPr>
            <p:cNvSpPr/>
            <p:nvPr/>
          </p:nvSpPr>
          <p:spPr>
            <a:xfrm>
              <a:off x="2068700" y="3937650"/>
              <a:ext cx="28900" cy="26525"/>
            </a:xfrm>
            <a:custGeom>
              <a:avLst/>
              <a:gdLst/>
              <a:ahLst/>
              <a:cxnLst/>
              <a:rect l="l" t="t" r="r" b="b"/>
              <a:pathLst>
                <a:path w="1156" h="1061" extrusionOk="0">
                  <a:moveTo>
                    <a:pt x="627" y="1"/>
                  </a:moveTo>
                  <a:cubicBezTo>
                    <a:pt x="547" y="1"/>
                    <a:pt x="502" y="31"/>
                    <a:pt x="517" y="46"/>
                  </a:cubicBezTo>
                  <a:cubicBezTo>
                    <a:pt x="517" y="77"/>
                    <a:pt x="699" y="46"/>
                    <a:pt x="821" y="229"/>
                  </a:cubicBezTo>
                  <a:cubicBezTo>
                    <a:pt x="912" y="350"/>
                    <a:pt x="943" y="472"/>
                    <a:pt x="943" y="594"/>
                  </a:cubicBezTo>
                  <a:cubicBezTo>
                    <a:pt x="872" y="771"/>
                    <a:pt x="708" y="865"/>
                    <a:pt x="548" y="865"/>
                  </a:cubicBezTo>
                  <a:cubicBezTo>
                    <a:pt x="433" y="865"/>
                    <a:pt x="320" y="817"/>
                    <a:pt x="243" y="715"/>
                  </a:cubicBezTo>
                  <a:cubicBezTo>
                    <a:pt x="183" y="594"/>
                    <a:pt x="183" y="442"/>
                    <a:pt x="243" y="320"/>
                  </a:cubicBezTo>
                  <a:cubicBezTo>
                    <a:pt x="335" y="107"/>
                    <a:pt x="487" y="77"/>
                    <a:pt x="487" y="46"/>
                  </a:cubicBezTo>
                  <a:cubicBezTo>
                    <a:pt x="487" y="39"/>
                    <a:pt x="473" y="33"/>
                    <a:pt x="451" y="33"/>
                  </a:cubicBezTo>
                  <a:cubicBezTo>
                    <a:pt x="384" y="33"/>
                    <a:pt x="236" y="84"/>
                    <a:pt x="122" y="290"/>
                  </a:cubicBezTo>
                  <a:cubicBezTo>
                    <a:pt x="31" y="442"/>
                    <a:pt x="0" y="624"/>
                    <a:pt x="91" y="776"/>
                  </a:cubicBezTo>
                  <a:cubicBezTo>
                    <a:pt x="209" y="971"/>
                    <a:pt x="393" y="1061"/>
                    <a:pt x="575" y="1061"/>
                  </a:cubicBezTo>
                  <a:cubicBezTo>
                    <a:pt x="817" y="1061"/>
                    <a:pt x="1055" y="902"/>
                    <a:pt x="1125" y="624"/>
                  </a:cubicBezTo>
                  <a:cubicBezTo>
                    <a:pt x="1155" y="442"/>
                    <a:pt x="1064" y="259"/>
                    <a:pt x="943" y="138"/>
                  </a:cubicBezTo>
                  <a:cubicBezTo>
                    <a:pt x="821" y="31"/>
                    <a:pt x="707" y="1"/>
                    <a:pt x="6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4;p61">
              <a:extLst>
                <a:ext uri="{FF2B5EF4-FFF2-40B4-BE49-F238E27FC236}">
                  <a16:creationId xmlns:a16="http://schemas.microsoft.com/office/drawing/2014/main" id="{1B876260-543D-334C-BD1F-1CBEAC265066}"/>
                </a:ext>
              </a:extLst>
            </p:cNvPr>
            <p:cNvSpPr/>
            <p:nvPr/>
          </p:nvSpPr>
          <p:spPr>
            <a:xfrm>
              <a:off x="2042100" y="4363950"/>
              <a:ext cx="28900" cy="26650"/>
            </a:xfrm>
            <a:custGeom>
              <a:avLst/>
              <a:gdLst/>
              <a:ahLst/>
              <a:cxnLst/>
              <a:rect l="l" t="t" r="r" b="b"/>
              <a:pathLst>
                <a:path w="1156" h="1066" extrusionOk="0">
                  <a:moveTo>
                    <a:pt x="627" y="1"/>
                  </a:moveTo>
                  <a:cubicBezTo>
                    <a:pt x="548" y="1"/>
                    <a:pt x="502" y="31"/>
                    <a:pt x="517" y="46"/>
                  </a:cubicBezTo>
                  <a:cubicBezTo>
                    <a:pt x="517" y="77"/>
                    <a:pt x="700" y="46"/>
                    <a:pt x="821" y="259"/>
                  </a:cubicBezTo>
                  <a:cubicBezTo>
                    <a:pt x="912" y="350"/>
                    <a:pt x="943" y="472"/>
                    <a:pt x="943" y="593"/>
                  </a:cubicBezTo>
                  <a:cubicBezTo>
                    <a:pt x="890" y="788"/>
                    <a:pt x="723" y="900"/>
                    <a:pt x="558" y="900"/>
                  </a:cubicBezTo>
                  <a:cubicBezTo>
                    <a:pt x="439" y="900"/>
                    <a:pt x="320" y="842"/>
                    <a:pt x="244" y="715"/>
                  </a:cubicBezTo>
                  <a:cubicBezTo>
                    <a:pt x="183" y="593"/>
                    <a:pt x="183" y="472"/>
                    <a:pt x="244" y="350"/>
                  </a:cubicBezTo>
                  <a:cubicBezTo>
                    <a:pt x="335" y="107"/>
                    <a:pt x="487" y="77"/>
                    <a:pt x="487" y="46"/>
                  </a:cubicBezTo>
                  <a:cubicBezTo>
                    <a:pt x="487" y="39"/>
                    <a:pt x="473" y="33"/>
                    <a:pt x="451" y="33"/>
                  </a:cubicBezTo>
                  <a:cubicBezTo>
                    <a:pt x="382" y="33"/>
                    <a:pt x="228" y="84"/>
                    <a:pt x="92" y="289"/>
                  </a:cubicBezTo>
                  <a:cubicBezTo>
                    <a:pt x="31" y="441"/>
                    <a:pt x="0" y="624"/>
                    <a:pt x="92" y="806"/>
                  </a:cubicBezTo>
                  <a:cubicBezTo>
                    <a:pt x="192" y="956"/>
                    <a:pt x="353" y="1065"/>
                    <a:pt x="543" y="1065"/>
                  </a:cubicBezTo>
                  <a:cubicBezTo>
                    <a:pt x="584" y="1065"/>
                    <a:pt x="626" y="1060"/>
                    <a:pt x="669" y="1049"/>
                  </a:cubicBezTo>
                  <a:cubicBezTo>
                    <a:pt x="882" y="1019"/>
                    <a:pt x="1095" y="837"/>
                    <a:pt x="1125" y="624"/>
                  </a:cubicBezTo>
                  <a:cubicBezTo>
                    <a:pt x="1155" y="441"/>
                    <a:pt x="1064" y="259"/>
                    <a:pt x="943" y="138"/>
                  </a:cubicBezTo>
                  <a:cubicBezTo>
                    <a:pt x="821" y="31"/>
                    <a:pt x="707" y="1"/>
                    <a:pt x="6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5;p61">
              <a:extLst>
                <a:ext uri="{FF2B5EF4-FFF2-40B4-BE49-F238E27FC236}">
                  <a16:creationId xmlns:a16="http://schemas.microsoft.com/office/drawing/2014/main" id="{FF739667-4AD0-854C-A4DA-31DA08E44526}"/>
                </a:ext>
              </a:extLst>
            </p:cNvPr>
            <p:cNvSpPr/>
            <p:nvPr/>
          </p:nvSpPr>
          <p:spPr>
            <a:xfrm>
              <a:off x="2524625" y="4433475"/>
              <a:ext cx="212050" cy="224975"/>
            </a:xfrm>
            <a:custGeom>
              <a:avLst/>
              <a:gdLst/>
              <a:ahLst/>
              <a:cxnLst/>
              <a:rect l="l" t="t" r="r" b="b"/>
              <a:pathLst>
                <a:path w="8482" h="8999" extrusionOk="0">
                  <a:moveTo>
                    <a:pt x="1" y="1"/>
                  </a:moveTo>
                  <a:cubicBezTo>
                    <a:pt x="1" y="1"/>
                    <a:pt x="183" y="62"/>
                    <a:pt x="457" y="244"/>
                  </a:cubicBezTo>
                  <a:cubicBezTo>
                    <a:pt x="821" y="487"/>
                    <a:pt x="1156" y="822"/>
                    <a:pt x="1429" y="1217"/>
                  </a:cubicBezTo>
                  <a:cubicBezTo>
                    <a:pt x="1794" y="1794"/>
                    <a:pt x="2068" y="2402"/>
                    <a:pt x="2250" y="3071"/>
                  </a:cubicBezTo>
                  <a:cubicBezTo>
                    <a:pt x="2493" y="3892"/>
                    <a:pt x="2797" y="4682"/>
                    <a:pt x="3192" y="5442"/>
                  </a:cubicBezTo>
                  <a:cubicBezTo>
                    <a:pt x="3983" y="6779"/>
                    <a:pt x="5198" y="7843"/>
                    <a:pt x="6627" y="8481"/>
                  </a:cubicBezTo>
                  <a:cubicBezTo>
                    <a:pt x="7052" y="8694"/>
                    <a:pt x="7508" y="8816"/>
                    <a:pt x="7964" y="8937"/>
                  </a:cubicBezTo>
                  <a:cubicBezTo>
                    <a:pt x="8116" y="8968"/>
                    <a:pt x="8299" y="8968"/>
                    <a:pt x="8481" y="8998"/>
                  </a:cubicBezTo>
                  <a:cubicBezTo>
                    <a:pt x="7843" y="8846"/>
                    <a:pt x="7265" y="8633"/>
                    <a:pt x="6688" y="8390"/>
                  </a:cubicBezTo>
                  <a:cubicBezTo>
                    <a:pt x="5290" y="7721"/>
                    <a:pt x="4134" y="6688"/>
                    <a:pt x="3375" y="5351"/>
                  </a:cubicBezTo>
                  <a:cubicBezTo>
                    <a:pt x="2979" y="4621"/>
                    <a:pt x="2675" y="3831"/>
                    <a:pt x="2432" y="3040"/>
                  </a:cubicBezTo>
                  <a:cubicBezTo>
                    <a:pt x="2220" y="2341"/>
                    <a:pt x="1916" y="1703"/>
                    <a:pt x="1520" y="1126"/>
                  </a:cubicBezTo>
                  <a:cubicBezTo>
                    <a:pt x="1247" y="730"/>
                    <a:pt x="913" y="396"/>
                    <a:pt x="487" y="183"/>
                  </a:cubicBezTo>
                  <a:cubicBezTo>
                    <a:pt x="365" y="123"/>
                    <a:pt x="244" y="62"/>
                    <a:pt x="122" y="31"/>
                  </a:cubicBezTo>
                  <a:cubicBezTo>
                    <a:pt x="92" y="1"/>
                    <a:pt x="61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946;p61">
            <a:extLst>
              <a:ext uri="{FF2B5EF4-FFF2-40B4-BE49-F238E27FC236}">
                <a16:creationId xmlns:a16="http://schemas.microsoft.com/office/drawing/2014/main" id="{0E6A5B54-9F38-AD4E-950E-E131EFE8340C}"/>
              </a:ext>
            </a:extLst>
          </p:cNvPr>
          <p:cNvGrpSpPr/>
          <p:nvPr/>
        </p:nvGrpSpPr>
        <p:grpSpPr>
          <a:xfrm>
            <a:off x="673897" y="3142937"/>
            <a:ext cx="783298" cy="878651"/>
            <a:chOff x="3315650" y="2481800"/>
            <a:chExt cx="2206775" cy="2410675"/>
          </a:xfrm>
        </p:grpSpPr>
        <p:sp>
          <p:nvSpPr>
            <p:cNvPr id="62" name="Google Shape;1947;p61">
              <a:extLst>
                <a:ext uri="{FF2B5EF4-FFF2-40B4-BE49-F238E27FC236}">
                  <a16:creationId xmlns:a16="http://schemas.microsoft.com/office/drawing/2014/main" id="{B93A8EAA-A0C3-BE46-854C-FE71D2C7EFA0}"/>
                </a:ext>
              </a:extLst>
            </p:cNvPr>
            <p:cNvSpPr/>
            <p:nvPr/>
          </p:nvSpPr>
          <p:spPr>
            <a:xfrm>
              <a:off x="5115075" y="3405425"/>
              <a:ext cx="407350" cy="390550"/>
            </a:xfrm>
            <a:custGeom>
              <a:avLst/>
              <a:gdLst/>
              <a:ahLst/>
              <a:cxnLst/>
              <a:rect l="l" t="t" r="r" b="b"/>
              <a:pathLst>
                <a:path w="16294" h="15622" extrusionOk="0">
                  <a:moveTo>
                    <a:pt x="11960" y="0"/>
                  </a:moveTo>
                  <a:cubicBezTo>
                    <a:pt x="11328" y="0"/>
                    <a:pt x="11096" y="1214"/>
                    <a:pt x="11096" y="1214"/>
                  </a:cubicBezTo>
                  <a:cubicBezTo>
                    <a:pt x="11096" y="1214"/>
                    <a:pt x="8902" y="7239"/>
                    <a:pt x="8216" y="7239"/>
                  </a:cubicBezTo>
                  <a:cubicBezTo>
                    <a:pt x="8203" y="7239"/>
                    <a:pt x="8190" y="7236"/>
                    <a:pt x="8178" y="7232"/>
                  </a:cubicBezTo>
                  <a:cubicBezTo>
                    <a:pt x="7509" y="7019"/>
                    <a:pt x="8725" y="3280"/>
                    <a:pt x="9242" y="2065"/>
                  </a:cubicBezTo>
                  <a:cubicBezTo>
                    <a:pt x="9672" y="990"/>
                    <a:pt x="9437" y="295"/>
                    <a:pt x="8873" y="295"/>
                  </a:cubicBezTo>
                  <a:cubicBezTo>
                    <a:pt x="8799" y="295"/>
                    <a:pt x="8719" y="307"/>
                    <a:pt x="8634" y="332"/>
                  </a:cubicBezTo>
                  <a:cubicBezTo>
                    <a:pt x="8148" y="484"/>
                    <a:pt x="6537" y="4192"/>
                    <a:pt x="6081" y="5408"/>
                  </a:cubicBezTo>
                  <a:cubicBezTo>
                    <a:pt x="5732" y="6338"/>
                    <a:pt x="4939" y="8531"/>
                    <a:pt x="4258" y="8531"/>
                  </a:cubicBezTo>
                  <a:cubicBezTo>
                    <a:pt x="4049" y="8531"/>
                    <a:pt x="3851" y="8324"/>
                    <a:pt x="3680" y="7809"/>
                  </a:cubicBezTo>
                  <a:cubicBezTo>
                    <a:pt x="3680" y="7779"/>
                    <a:pt x="3649" y="7749"/>
                    <a:pt x="3619" y="7718"/>
                  </a:cubicBezTo>
                  <a:cubicBezTo>
                    <a:pt x="2950" y="5560"/>
                    <a:pt x="1734" y="4101"/>
                    <a:pt x="1096" y="3919"/>
                  </a:cubicBezTo>
                  <a:cubicBezTo>
                    <a:pt x="1025" y="3899"/>
                    <a:pt x="956" y="3890"/>
                    <a:pt x="890" y="3890"/>
                  </a:cubicBezTo>
                  <a:cubicBezTo>
                    <a:pt x="338" y="3890"/>
                    <a:pt x="0" y="4531"/>
                    <a:pt x="245" y="5074"/>
                  </a:cubicBezTo>
                  <a:cubicBezTo>
                    <a:pt x="275" y="5165"/>
                    <a:pt x="336" y="5256"/>
                    <a:pt x="397" y="5347"/>
                  </a:cubicBezTo>
                  <a:cubicBezTo>
                    <a:pt x="427" y="5378"/>
                    <a:pt x="458" y="5439"/>
                    <a:pt x="518" y="5469"/>
                  </a:cubicBezTo>
                  <a:cubicBezTo>
                    <a:pt x="883" y="6168"/>
                    <a:pt x="1187" y="6867"/>
                    <a:pt x="1430" y="7627"/>
                  </a:cubicBezTo>
                  <a:cubicBezTo>
                    <a:pt x="1673" y="8265"/>
                    <a:pt x="1765" y="8964"/>
                    <a:pt x="1765" y="9664"/>
                  </a:cubicBezTo>
                  <a:cubicBezTo>
                    <a:pt x="1765" y="10484"/>
                    <a:pt x="2160" y="12825"/>
                    <a:pt x="2129" y="13402"/>
                  </a:cubicBezTo>
                  <a:lnTo>
                    <a:pt x="10336" y="15621"/>
                  </a:lnTo>
                  <a:cubicBezTo>
                    <a:pt x="11947" y="13250"/>
                    <a:pt x="13406" y="10788"/>
                    <a:pt x="14713" y="8265"/>
                  </a:cubicBezTo>
                  <a:cubicBezTo>
                    <a:pt x="16294" y="5256"/>
                    <a:pt x="16020" y="5104"/>
                    <a:pt x="15655" y="4983"/>
                  </a:cubicBezTo>
                  <a:cubicBezTo>
                    <a:pt x="15622" y="4971"/>
                    <a:pt x="15588" y="4965"/>
                    <a:pt x="15553" y="4965"/>
                  </a:cubicBezTo>
                  <a:cubicBezTo>
                    <a:pt x="14624" y="4965"/>
                    <a:pt x="13094" y="8928"/>
                    <a:pt x="12582" y="8928"/>
                  </a:cubicBezTo>
                  <a:cubicBezTo>
                    <a:pt x="12512" y="8928"/>
                    <a:pt x="12462" y="8856"/>
                    <a:pt x="12433" y="8691"/>
                  </a:cubicBezTo>
                  <a:cubicBezTo>
                    <a:pt x="12160" y="7232"/>
                    <a:pt x="15564" y="2217"/>
                    <a:pt x="14500" y="1913"/>
                  </a:cubicBezTo>
                  <a:cubicBezTo>
                    <a:pt x="14451" y="1898"/>
                    <a:pt x="14401" y="1890"/>
                    <a:pt x="14350" y="1890"/>
                  </a:cubicBezTo>
                  <a:cubicBezTo>
                    <a:pt x="12969" y="1890"/>
                    <a:pt x="11180" y="7310"/>
                    <a:pt x="10974" y="7779"/>
                  </a:cubicBezTo>
                  <a:cubicBezTo>
                    <a:pt x="10908" y="7946"/>
                    <a:pt x="10772" y="8015"/>
                    <a:pt x="10636" y="8015"/>
                  </a:cubicBezTo>
                  <a:cubicBezTo>
                    <a:pt x="10399" y="8015"/>
                    <a:pt x="10160" y="7806"/>
                    <a:pt x="10275" y="7536"/>
                  </a:cubicBezTo>
                  <a:cubicBezTo>
                    <a:pt x="10579" y="6928"/>
                    <a:pt x="13497" y="484"/>
                    <a:pt x="12130" y="28"/>
                  </a:cubicBezTo>
                  <a:cubicBezTo>
                    <a:pt x="12070" y="9"/>
                    <a:pt x="12013" y="0"/>
                    <a:pt x="11960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948;p61">
              <a:extLst>
                <a:ext uri="{FF2B5EF4-FFF2-40B4-BE49-F238E27FC236}">
                  <a16:creationId xmlns:a16="http://schemas.microsoft.com/office/drawing/2014/main" id="{0CF19003-CA73-A643-834D-0DC4B5F6B75B}"/>
                </a:ext>
              </a:extLst>
            </p:cNvPr>
            <p:cNvSpPr/>
            <p:nvPr/>
          </p:nvSpPr>
          <p:spPr>
            <a:xfrm>
              <a:off x="3315650" y="3441775"/>
              <a:ext cx="2095075" cy="1450700"/>
            </a:xfrm>
            <a:custGeom>
              <a:avLst/>
              <a:gdLst/>
              <a:ahLst/>
              <a:cxnLst/>
              <a:rect l="l" t="t" r="r" b="b"/>
              <a:pathLst>
                <a:path w="83803" h="58028" extrusionOk="0">
                  <a:moveTo>
                    <a:pt x="34943" y="0"/>
                  </a:moveTo>
                  <a:cubicBezTo>
                    <a:pt x="29133" y="0"/>
                    <a:pt x="23241" y="1244"/>
                    <a:pt x="16810" y="3498"/>
                  </a:cubicBezTo>
                  <a:cubicBezTo>
                    <a:pt x="16810" y="3498"/>
                    <a:pt x="11309" y="4988"/>
                    <a:pt x="8634" y="12131"/>
                  </a:cubicBezTo>
                  <a:cubicBezTo>
                    <a:pt x="6263" y="18605"/>
                    <a:pt x="3558" y="28483"/>
                    <a:pt x="3102" y="30216"/>
                  </a:cubicBezTo>
                  <a:cubicBezTo>
                    <a:pt x="1" y="40697"/>
                    <a:pt x="4034" y="46784"/>
                    <a:pt x="10000" y="46784"/>
                  </a:cubicBezTo>
                  <a:cubicBezTo>
                    <a:pt x="10349" y="46784"/>
                    <a:pt x="10704" y="46763"/>
                    <a:pt x="11066" y="46721"/>
                  </a:cubicBezTo>
                  <a:cubicBezTo>
                    <a:pt x="13771" y="46295"/>
                    <a:pt x="16051" y="44076"/>
                    <a:pt x="17084" y="43195"/>
                  </a:cubicBezTo>
                  <a:lnTo>
                    <a:pt x="20519" y="39942"/>
                  </a:lnTo>
                  <a:lnTo>
                    <a:pt x="20610" y="42465"/>
                  </a:lnTo>
                  <a:lnTo>
                    <a:pt x="16719" y="58028"/>
                  </a:lnTo>
                  <a:lnTo>
                    <a:pt x="56507" y="57937"/>
                  </a:lnTo>
                  <a:lnTo>
                    <a:pt x="49334" y="39517"/>
                  </a:lnTo>
                  <a:lnTo>
                    <a:pt x="50945" y="31067"/>
                  </a:lnTo>
                  <a:lnTo>
                    <a:pt x="53650" y="37541"/>
                  </a:lnTo>
                  <a:cubicBezTo>
                    <a:pt x="55413" y="41736"/>
                    <a:pt x="59486" y="44471"/>
                    <a:pt x="63985" y="44532"/>
                  </a:cubicBezTo>
                  <a:cubicBezTo>
                    <a:pt x="64011" y="44532"/>
                    <a:pt x="64037" y="44532"/>
                    <a:pt x="64063" y="44532"/>
                  </a:cubicBezTo>
                  <a:cubicBezTo>
                    <a:pt x="68561" y="44532"/>
                    <a:pt x="72658" y="41925"/>
                    <a:pt x="74501" y="37815"/>
                  </a:cubicBezTo>
                  <a:lnTo>
                    <a:pt x="83803" y="14410"/>
                  </a:lnTo>
                  <a:lnTo>
                    <a:pt x="73711" y="11097"/>
                  </a:lnTo>
                  <a:lnTo>
                    <a:pt x="64532" y="29334"/>
                  </a:lnTo>
                  <a:cubicBezTo>
                    <a:pt x="64532" y="29334"/>
                    <a:pt x="59334" y="14289"/>
                    <a:pt x="56507" y="8331"/>
                  </a:cubicBezTo>
                  <a:cubicBezTo>
                    <a:pt x="55443" y="6051"/>
                    <a:pt x="53316" y="4471"/>
                    <a:pt x="51249" y="3407"/>
                  </a:cubicBezTo>
                  <a:lnTo>
                    <a:pt x="51249" y="3377"/>
                  </a:lnTo>
                  <a:lnTo>
                    <a:pt x="50823" y="3194"/>
                  </a:lnTo>
                  <a:cubicBezTo>
                    <a:pt x="49334" y="2495"/>
                    <a:pt x="47784" y="1948"/>
                    <a:pt x="46203" y="1614"/>
                  </a:cubicBezTo>
                  <a:cubicBezTo>
                    <a:pt x="42402" y="517"/>
                    <a:pt x="38689" y="0"/>
                    <a:pt x="34943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9;p61">
              <a:extLst>
                <a:ext uri="{FF2B5EF4-FFF2-40B4-BE49-F238E27FC236}">
                  <a16:creationId xmlns:a16="http://schemas.microsoft.com/office/drawing/2014/main" id="{2851A3C2-52B2-5842-AAE3-16B8D80B3ADE}"/>
                </a:ext>
              </a:extLst>
            </p:cNvPr>
            <p:cNvSpPr/>
            <p:nvPr/>
          </p:nvSpPr>
          <p:spPr>
            <a:xfrm>
              <a:off x="3683475" y="4287575"/>
              <a:ext cx="276625" cy="282725"/>
            </a:xfrm>
            <a:custGeom>
              <a:avLst/>
              <a:gdLst/>
              <a:ahLst/>
              <a:cxnLst/>
              <a:rect l="l" t="t" r="r" b="b"/>
              <a:pathLst>
                <a:path w="11065" h="11309" extrusionOk="0">
                  <a:moveTo>
                    <a:pt x="11064" y="1"/>
                  </a:moveTo>
                  <a:cubicBezTo>
                    <a:pt x="10912" y="153"/>
                    <a:pt x="10791" y="305"/>
                    <a:pt x="10669" y="457"/>
                  </a:cubicBezTo>
                  <a:cubicBezTo>
                    <a:pt x="10395" y="761"/>
                    <a:pt x="10031" y="1217"/>
                    <a:pt x="9544" y="1764"/>
                  </a:cubicBezTo>
                  <a:cubicBezTo>
                    <a:pt x="8602" y="2828"/>
                    <a:pt x="7265" y="4287"/>
                    <a:pt x="5745" y="5867"/>
                  </a:cubicBezTo>
                  <a:cubicBezTo>
                    <a:pt x="4225" y="7417"/>
                    <a:pt x="2797" y="8785"/>
                    <a:pt x="1733" y="9758"/>
                  </a:cubicBezTo>
                  <a:cubicBezTo>
                    <a:pt x="1186" y="10244"/>
                    <a:pt x="760" y="10639"/>
                    <a:pt x="456" y="10883"/>
                  </a:cubicBezTo>
                  <a:cubicBezTo>
                    <a:pt x="274" y="11004"/>
                    <a:pt x="122" y="11156"/>
                    <a:pt x="0" y="11308"/>
                  </a:cubicBezTo>
                  <a:cubicBezTo>
                    <a:pt x="152" y="11217"/>
                    <a:pt x="334" y="11065"/>
                    <a:pt x="486" y="10943"/>
                  </a:cubicBezTo>
                  <a:cubicBezTo>
                    <a:pt x="821" y="10700"/>
                    <a:pt x="1277" y="10335"/>
                    <a:pt x="1793" y="9849"/>
                  </a:cubicBezTo>
                  <a:cubicBezTo>
                    <a:pt x="2888" y="8937"/>
                    <a:pt x="4347" y="7569"/>
                    <a:pt x="5897" y="6019"/>
                  </a:cubicBezTo>
                  <a:cubicBezTo>
                    <a:pt x="7417" y="4439"/>
                    <a:pt x="8754" y="2949"/>
                    <a:pt x="9666" y="1855"/>
                  </a:cubicBezTo>
                  <a:cubicBezTo>
                    <a:pt x="10122" y="1308"/>
                    <a:pt x="10487" y="822"/>
                    <a:pt x="10730" y="518"/>
                  </a:cubicBezTo>
                  <a:cubicBezTo>
                    <a:pt x="10851" y="366"/>
                    <a:pt x="10973" y="183"/>
                    <a:pt x="110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0;p61">
              <a:extLst>
                <a:ext uri="{FF2B5EF4-FFF2-40B4-BE49-F238E27FC236}">
                  <a16:creationId xmlns:a16="http://schemas.microsoft.com/office/drawing/2014/main" id="{3BE192F7-3ECE-7E4E-99C2-82044FF27FAE}"/>
                </a:ext>
              </a:extLst>
            </p:cNvPr>
            <p:cNvSpPr/>
            <p:nvPr/>
          </p:nvSpPr>
          <p:spPr>
            <a:xfrm>
              <a:off x="4552025" y="3897775"/>
              <a:ext cx="58525" cy="516750"/>
            </a:xfrm>
            <a:custGeom>
              <a:avLst/>
              <a:gdLst/>
              <a:ahLst/>
              <a:cxnLst/>
              <a:rect l="l" t="t" r="r" b="b"/>
              <a:pathLst>
                <a:path w="2341" h="20670" extrusionOk="0">
                  <a:moveTo>
                    <a:pt x="1034" y="0"/>
                  </a:moveTo>
                  <a:cubicBezTo>
                    <a:pt x="1034" y="91"/>
                    <a:pt x="1034" y="152"/>
                    <a:pt x="1034" y="243"/>
                  </a:cubicBezTo>
                  <a:cubicBezTo>
                    <a:pt x="1034" y="365"/>
                    <a:pt x="1095" y="578"/>
                    <a:pt x="1125" y="821"/>
                  </a:cubicBezTo>
                  <a:cubicBezTo>
                    <a:pt x="1247" y="1368"/>
                    <a:pt x="1429" y="2097"/>
                    <a:pt x="1642" y="3040"/>
                  </a:cubicBezTo>
                  <a:cubicBezTo>
                    <a:pt x="1885" y="4103"/>
                    <a:pt x="2037" y="5198"/>
                    <a:pt x="2128" y="6292"/>
                  </a:cubicBezTo>
                  <a:cubicBezTo>
                    <a:pt x="2128" y="6961"/>
                    <a:pt x="2098" y="7599"/>
                    <a:pt x="2007" y="8268"/>
                  </a:cubicBezTo>
                  <a:cubicBezTo>
                    <a:pt x="1946" y="8936"/>
                    <a:pt x="1855" y="9635"/>
                    <a:pt x="1763" y="10335"/>
                  </a:cubicBezTo>
                  <a:cubicBezTo>
                    <a:pt x="1368" y="13222"/>
                    <a:pt x="882" y="15806"/>
                    <a:pt x="548" y="17660"/>
                  </a:cubicBezTo>
                  <a:lnTo>
                    <a:pt x="122" y="19879"/>
                  </a:lnTo>
                  <a:cubicBezTo>
                    <a:pt x="92" y="20122"/>
                    <a:pt x="61" y="20304"/>
                    <a:pt x="31" y="20456"/>
                  </a:cubicBezTo>
                  <a:cubicBezTo>
                    <a:pt x="0" y="20547"/>
                    <a:pt x="0" y="20608"/>
                    <a:pt x="0" y="20669"/>
                  </a:cubicBezTo>
                  <a:cubicBezTo>
                    <a:pt x="31" y="20608"/>
                    <a:pt x="61" y="20547"/>
                    <a:pt x="92" y="20487"/>
                  </a:cubicBezTo>
                  <a:cubicBezTo>
                    <a:pt x="122" y="20335"/>
                    <a:pt x="152" y="20122"/>
                    <a:pt x="213" y="19879"/>
                  </a:cubicBezTo>
                  <a:cubicBezTo>
                    <a:pt x="335" y="19332"/>
                    <a:pt x="487" y="18602"/>
                    <a:pt x="700" y="17690"/>
                  </a:cubicBezTo>
                  <a:cubicBezTo>
                    <a:pt x="1064" y="15836"/>
                    <a:pt x="1581" y="13253"/>
                    <a:pt x="1946" y="10365"/>
                  </a:cubicBezTo>
                  <a:cubicBezTo>
                    <a:pt x="2067" y="9666"/>
                    <a:pt x="2128" y="8967"/>
                    <a:pt x="2219" y="8268"/>
                  </a:cubicBezTo>
                  <a:cubicBezTo>
                    <a:pt x="2310" y="7629"/>
                    <a:pt x="2341" y="6961"/>
                    <a:pt x="2310" y="6292"/>
                  </a:cubicBezTo>
                  <a:cubicBezTo>
                    <a:pt x="2219" y="5167"/>
                    <a:pt x="2067" y="4073"/>
                    <a:pt x="1763" y="3009"/>
                  </a:cubicBezTo>
                  <a:cubicBezTo>
                    <a:pt x="1551" y="2067"/>
                    <a:pt x="1338" y="1337"/>
                    <a:pt x="1216" y="821"/>
                  </a:cubicBezTo>
                  <a:cubicBezTo>
                    <a:pt x="1155" y="547"/>
                    <a:pt x="1095" y="365"/>
                    <a:pt x="1095" y="213"/>
                  </a:cubicBezTo>
                  <a:cubicBezTo>
                    <a:pt x="1064" y="152"/>
                    <a:pt x="1064" y="91"/>
                    <a:pt x="10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1;p61">
              <a:extLst>
                <a:ext uri="{FF2B5EF4-FFF2-40B4-BE49-F238E27FC236}">
                  <a16:creationId xmlns:a16="http://schemas.microsoft.com/office/drawing/2014/main" id="{01D48B8F-69B6-AA4D-87CD-7FEFFA4B2F1B}"/>
                </a:ext>
              </a:extLst>
            </p:cNvPr>
            <p:cNvSpPr/>
            <p:nvPr/>
          </p:nvSpPr>
          <p:spPr>
            <a:xfrm>
              <a:off x="4908400" y="4175875"/>
              <a:ext cx="20550" cy="110975"/>
            </a:xfrm>
            <a:custGeom>
              <a:avLst/>
              <a:gdLst/>
              <a:ahLst/>
              <a:cxnLst/>
              <a:rect l="l" t="t" r="r" b="b"/>
              <a:pathLst>
                <a:path w="822" h="4439" extrusionOk="0">
                  <a:moveTo>
                    <a:pt x="822" y="1"/>
                  </a:moveTo>
                  <a:lnTo>
                    <a:pt x="822" y="1"/>
                  </a:lnTo>
                  <a:cubicBezTo>
                    <a:pt x="427" y="1460"/>
                    <a:pt x="153" y="2919"/>
                    <a:pt x="1" y="4439"/>
                  </a:cubicBezTo>
                  <a:cubicBezTo>
                    <a:pt x="244" y="3709"/>
                    <a:pt x="396" y="2980"/>
                    <a:pt x="518" y="2250"/>
                  </a:cubicBezTo>
                  <a:cubicBezTo>
                    <a:pt x="670" y="1521"/>
                    <a:pt x="791" y="761"/>
                    <a:pt x="8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2;p61">
              <a:extLst>
                <a:ext uri="{FF2B5EF4-FFF2-40B4-BE49-F238E27FC236}">
                  <a16:creationId xmlns:a16="http://schemas.microsoft.com/office/drawing/2014/main" id="{6D42FEE1-F13E-4E4B-9164-75B4024D054C}"/>
                </a:ext>
              </a:extLst>
            </p:cNvPr>
            <p:cNvSpPr/>
            <p:nvPr/>
          </p:nvSpPr>
          <p:spPr>
            <a:xfrm>
              <a:off x="4928925" y="4171325"/>
              <a:ext cx="14475" cy="129200"/>
            </a:xfrm>
            <a:custGeom>
              <a:avLst/>
              <a:gdLst/>
              <a:ahLst/>
              <a:cxnLst/>
              <a:rect l="l" t="t" r="r" b="b"/>
              <a:pathLst>
                <a:path w="579" h="5168" extrusionOk="0">
                  <a:moveTo>
                    <a:pt x="1" y="0"/>
                  </a:moveTo>
                  <a:cubicBezTo>
                    <a:pt x="1" y="882"/>
                    <a:pt x="61" y="1733"/>
                    <a:pt x="213" y="2584"/>
                  </a:cubicBezTo>
                  <a:cubicBezTo>
                    <a:pt x="274" y="3466"/>
                    <a:pt x="396" y="4317"/>
                    <a:pt x="578" y="5168"/>
                  </a:cubicBezTo>
                  <a:cubicBezTo>
                    <a:pt x="578" y="4286"/>
                    <a:pt x="517" y="3435"/>
                    <a:pt x="396" y="2554"/>
                  </a:cubicBezTo>
                  <a:cubicBezTo>
                    <a:pt x="305" y="1703"/>
                    <a:pt x="183" y="85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3;p61">
              <a:extLst>
                <a:ext uri="{FF2B5EF4-FFF2-40B4-BE49-F238E27FC236}">
                  <a16:creationId xmlns:a16="http://schemas.microsoft.com/office/drawing/2014/main" id="{744036F5-5965-E947-9CF8-F5DBDA12A37B}"/>
                </a:ext>
              </a:extLst>
            </p:cNvPr>
            <p:cNvSpPr/>
            <p:nvPr/>
          </p:nvSpPr>
          <p:spPr>
            <a:xfrm>
              <a:off x="4207025" y="4207800"/>
              <a:ext cx="5350" cy="682400"/>
            </a:xfrm>
            <a:custGeom>
              <a:avLst/>
              <a:gdLst/>
              <a:ahLst/>
              <a:cxnLst/>
              <a:rect l="l" t="t" r="r" b="b"/>
              <a:pathLst>
                <a:path w="214" h="27296" extrusionOk="0">
                  <a:moveTo>
                    <a:pt x="92" y="0"/>
                  </a:moveTo>
                  <a:cubicBezTo>
                    <a:pt x="62" y="0"/>
                    <a:pt x="1" y="6140"/>
                    <a:pt x="1" y="13648"/>
                  </a:cubicBezTo>
                  <a:cubicBezTo>
                    <a:pt x="1" y="21186"/>
                    <a:pt x="62" y="27296"/>
                    <a:pt x="92" y="27296"/>
                  </a:cubicBezTo>
                  <a:cubicBezTo>
                    <a:pt x="153" y="27296"/>
                    <a:pt x="214" y="21186"/>
                    <a:pt x="214" y="13648"/>
                  </a:cubicBezTo>
                  <a:cubicBezTo>
                    <a:pt x="214" y="6110"/>
                    <a:pt x="153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4;p61">
              <a:extLst>
                <a:ext uri="{FF2B5EF4-FFF2-40B4-BE49-F238E27FC236}">
                  <a16:creationId xmlns:a16="http://schemas.microsoft.com/office/drawing/2014/main" id="{C63C35A8-4C60-C14B-B51A-92EB89E3C82B}"/>
                </a:ext>
              </a:extLst>
            </p:cNvPr>
            <p:cNvSpPr/>
            <p:nvPr/>
          </p:nvSpPr>
          <p:spPr>
            <a:xfrm>
              <a:off x="4583175" y="3925875"/>
              <a:ext cx="94250" cy="493975"/>
            </a:xfrm>
            <a:custGeom>
              <a:avLst/>
              <a:gdLst/>
              <a:ahLst/>
              <a:cxnLst/>
              <a:rect l="l" t="t" r="r" b="b"/>
              <a:pathLst>
                <a:path w="3770" h="19759" extrusionOk="0">
                  <a:moveTo>
                    <a:pt x="1" y="1"/>
                  </a:moveTo>
                  <a:cubicBezTo>
                    <a:pt x="1" y="1"/>
                    <a:pt x="1064" y="4499"/>
                    <a:pt x="973" y="5411"/>
                  </a:cubicBezTo>
                  <a:cubicBezTo>
                    <a:pt x="913" y="6323"/>
                    <a:pt x="213" y="11703"/>
                    <a:pt x="213" y="11703"/>
                  </a:cubicBezTo>
                  <a:cubicBezTo>
                    <a:pt x="213" y="11703"/>
                    <a:pt x="1125" y="13800"/>
                    <a:pt x="2128" y="16202"/>
                  </a:cubicBezTo>
                  <a:cubicBezTo>
                    <a:pt x="2609" y="17343"/>
                    <a:pt x="3682" y="19759"/>
                    <a:pt x="3767" y="19759"/>
                  </a:cubicBezTo>
                  <a:cubicBezTo>
                    <a:pt x="3768" y="19759"/>
                    <a:pt x="3769" y="19759"/>
                    <a:pt x="3770" y="19758"/>
                  </a:cubicBezTo>
                  <a:cubicBezTo>
                    <a:pt x="2493" y="16901"/>
                    <a:pt x="3739" y="14287"/>
                    <a:pt x="3618" y="11156"/>
                  </a:cubicBezTo>
                  <a:cubicBezTo>
                    <a:pt x="3466" y="7113"/>
                    <a:pt x="1855" y="3557"/>
                    <a:pt x="1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5;p61">
              <a:extLst>
                <a:ext uri="{FF2B5EF4-FFF2-40B4-BE49-F238E27FC236}">
                  <a16:creationId xmlns:a16="http://schemas.microsoft.com/office/drawing/2014/main" id="{F9CDD523-BBA5-F447-B2D8-FF434FDA3D56}"/>
                </a:ext>
              </a:extLst>
            </p:cNvPr>
            <p:cNvSpPr/>
            <p:nvPr/>
          </p:nvSpPr>
          <p:spPr>
            <a:xfrm>
              <a:off x="3404150" y="3906125"/>
              <a:ext cx="370525" cy="481825"/>
            </a:xfrm>
            <a:custGeom>
              <a:avLst/>
              <a:gdLst/>
              <a:ahLst/>
              <a:cxnLst/>
              <a:rect l="l" t="t" r="r" b="b"/>
              <a:pathLst>
                <a:path w="14821" h="19273" extrusionOk="0">
                  <a:moveTo>
                    <a:pt x="14821" y="0"/>
                  </a:moveTo>
                  <a:cubicBezTo>
                    <a:pt x="13210" y="92"/>
                    <a:pt x="11903" y="5563"/>
                    <a:pt x="10930" y="6839"/>
                  </a:cubicBezTo>
                  <a:cubicBezTo>
                    <a:pt x="9957" y="8116"/>
                    <a:pt x="9076" y="9575"/>
                    <a:pt x="7678" y="10396"/>
                  </a:cubicBezTo>
                  <a:cubicBezTo>
                    <a:pt x="6583" y="11034"/>
                    <a:pt x="5337" y="11247"/>
                    <a:pt x="4121" y="11551"/>
                  </a:cubicBezTo>
                  <a:cubicBezTo>
                    <a:pt x="2905" y="11855"/>
                    <a:pt x="1629" y="12341"/>
                    <a:pt x="899" y="13374"/>
                  </a:cubicBezTo>
                  <a:cubicBezTo>
                    <a:pt x="0" y="14644"/>
                    <a:pt x="735" y="19273"/>
                    <a:pt x="941" y="19273"/>
                  </a:cubicBezTo>
                  <a:cubicBezTo>
                    <a:pt x="972" y="19273"/>
                    <a:pt x="991" y="19170"/>
                    <a:pt x="991" y="18937"/>
                  </a:cubicBezTo>
                  <a:cubicBezTo>
                    <a:pt x="960" y="17326"/>
                    <a:pt x="1598" y="15776"/>
                    <a:pt x="2814" y="14712"/>
                  </a:cubicBezTo>
                  <a:cubicBezTo>
                    <a:pt x="6948" y="12706"/>
                    <a:pt x="10960" y="10456"/>
                    <a:pt x="14821" y="7964"/>
                  </a:cubicBezTo>
                  <a:lnTo>
                    <a:pt x="14821" y="0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6;p61">
              <a:extLst>
                <a:ext uri="{FF2B5EF4-FFF2-40B4-BE49-F238E27FC236}">
                  <a16:creationId xmlns:a16="http://schemas.microsoft.com/office/drawing/2014/main" id="{405D3727-E3D2-FA4C-B8EF-8DD0E4D17A2E}"/>
                </a:ext>
              </a:extLst>
            </p:cNvPr>
            <p:cNvSpPr/>
            <p:nvPr/>
          </p:nvSpPr>
          <p:spPr>
            <a:xfrm>
              <a:off x="3828600" y="4226800"/>
              <a:ext cx="401250" cy="213550"/>
            </a:xfrm>
            <a:custGeom>
              <a:avLst/>
              <a:gdLst/>
              <a:ahLst/>
              <a:cxnLst/>
              <a:rect l="l" t="t" r="r" b="b"/>
              <a:pathLst>
                <a:path w="16050" h="8542" extrusionOk="0">
                  <a:moveTo>
                    <a:pt x="7387" y="0"/>
                  </a:moveTo>
                  <a:lnTo>
                    <a:pt x="1" y="8541"/>
                  </a:lnTo>
                  <a:cubicBezTo>
                    <a:pt x="2615" y="7083"/>
                    <a:pt x="4499" y="5137"/>
                    <a:pt x="7448" y="4620"/>
                  </a:cubicBezTo>
                  <a:cubicBezTo>
                    <a:pt x="8461" y="4446"/>
                    <a:pt x="9485" y="4397"/>
                    <a:pt x="10515" y="4397"/>
                  </a:cubicBezTo>
                  <a:cubicBezTo>
                    <a:pt x="11861" y="4397"/>
                    <a:pt x="13214" y="4481"/>
                    <a:pt x="14561" y="4481"/>
                  </a:cubicBezTo>
                  <a:cubicBezTo>
                    <a:pt x="15058" y="4481"/>
                    <a:pt x="15555" y="4470"/>
                    <a:pt x="16050" y="4438"/>
                  </a:cubicBezTo>
                  <a:cubicBezTo>
                    <a:pt x="15898" y="2979"/>
                    <a:pt x="15746" y="1520"/>
                    <a:pt x="15594" y="92"/>
                  </a:cubicBezTo>
                  <a:lnTo>
                    <a:pt x="7387" y="0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7;p61">
              <a:extLst>
                <a:ext uri="{FF2B5EF4-FFF2-40B4-BE49-F238E27FC236}">
                  <a16:creationId xmlns:a16="http://schemas.microsoft.com/office/drawing/2014/main" id="{25443CCD-7564-674E-B650-1B12D33E6CDB}"/>
                </a:ext>
              </a:extLst>
            </p:cNvPr>
            <p:cNvSpPr/>
            <p:nvPr/>
          </p:nvSpPr>
          <p:spPr>
            <a:xfrm>
              <a:off x="3771625" y="3903850"/>
              <a:ext cx="5325" cy="197600"/>
            </a:xfrm>
            <a:custGeom>
              <a:avLst/>
              <a:gdLst/>
              <a:ahLst/>
              <a:cxnLst/>
              <a:rect l="l" t="t" r="r" b="b"/>
              <a:pathLst>
                <a:path w="213" h="7904" extrusionOk="0">
                  <a:moveTo>
                    <a:pt x="122" y="0"/>
                  </a:moveTo>
                  <a:cubicBezTo>
                    <a:pt x="30" y="1307"/>
                    <a:pt x="0" y="2614"/>
                    <a:pt x="30" y="3952"/>
                  </a:cubicBezTo>
                  <a:cubicBezTo>
                    <a:pt x="0" y="5259"/>
                    <a:pt x="30" y="6596"/>
                    <a:pt x="122" y="7903"/>
                  </a:cubicBezTo>
                  <a:cubicBezTo>
                    <a:pt x="182" y="7903"/>
                    <a:pt x="213" y="6140"/>
                    <a:pt x="213" y="3952"/>
                  </a:cubicBezTo>
                  <a:cubicBezTo>
                    <a:pt x="213" y="1763"/>
                    <a:pt x="182" y="0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8;p61">
              <a:extLst>
                <a:ext uri="{FF2B5EF4-FFF2-40B4-BE49-F238E27FC236}">
                  <a16:creationId xmlns:a16="http://schemas.microsoft.com/office/drawing/2014/main" id="{22098FF9-944C-0B4D-A8AE-B74A7B47972C}"/>
                </a:ext>
              </a:extLst>
            </p:cNvPr>
            <p:cNvSpPr/>
            <p:nvPr/>
          </p:nvSpPr>
          <p:spPr>
            <a:xfrm>
              <a:off x="3469175" y="4071775"/>
              <a:ext cx="347300" cy="203675"/>
            </a:xfrm>
            <a:custGeom>
              <a:avLst/>
              <a:gdLst/>
              <a:ahLst/>
              <a:cxnLst/>
              <a:rect l="l" t="t" r="r" b="b"/>
              <a:pathLst>
                <a:path w="13892" h="8147" extrusionOk="0">
                  <a:moveTo>
                    <a:pt x="13891" y="1"/>
                  </a:moveTo>
                  <a:lnTo>
                    <a:pt x="13891" y="1"/>
                  </a:lnTo>
                  <a:cubicBezTo>
                    <a:pt x="13709" y="92"/>
                    <a:pt x="13527" y="213"/>
                    <a:pt x="13344" y="335"/>
                  </a:cubicBezTo>
                  <a:lnTo>
                    <a:pt x="11946" y="1338"/>
                  </a:lnTo>
                  <a:cubicBezTo>
                    <a:pt x="10761" y="2159"/>
                    <a:pt x="9058" y="3283"/>
                    <a:pt x="7144" y="4408"/>
                  </a:cubicBezTo>
                  <a:cubicBezTo>
                    <a:pt x="5229" y="5533"/>
                    <a:pt x="3435" y="6444"/>
                    <a:pt x="2128" y="7083"/>
                  </a:cubicBezTo>
                  <a:lnTo>
                    <a:pt x="578" y="7843"/>
                  </a:lnTo>
                  <a:cubicBezTo>
                    <a:pt x="365" y="7934"/>
                    <a:pt x="183" y="8025"/>
                    <a:pt x="1" y="8147"/>
                  </a:cubicBezTo>
                  <a:cubicBezTo>
                    <a:pt x="213" y="8086"/>
                    <a:pt x="396" y="8025"/>
                    <a:pt x="608" y="7934"/>
                  </a:cubicBezTo>
                  <a:cubicBezTo>
                    <a:pt x="973" y="7782"/>
                    <a:pt x="1520" y="7539"/>
                    <a:pt x="2189" y="7235"/>
                  </a:cubicBezTo>
                  <a:cubicBezTo>
                    <a:pt x="3526" y="6627"/>
                    <a:pt x="5350" y="5715"/>
                    <a:pt x="7265" y="4590"/>
                  </a:cubicBezTo>
                  <a:cubicBezTo>
                    <a:pt x="9180" y="3435"/>
                    <a:pt x="10852" y="2311"/>
                    <a:pt x="12037" y="1460"/>
                  </a:cubicBezTo>
                  <a:cubicBezTo>
                    <a:pt x="12615" y="1034"/>
                    <a:pt x="13101" y="669"/>
                    <a:pt x="13405" y="426"/>
                  </a:cubicBezTo>
                  <a:cubicBezTo>
                    <a:pt x="13587" y="274"/>
                    <a:pt x="13739" y="153"/>
                    <a:pt x="138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9;p61">
              <a:extLst>
                <a:ext uri="{FF2B5EF4-FFF2-40B4-BE49-F238E27FC236}">
                  <a16:creationId xmlns:a16="http://schemas.microsoft.com/office/drawing/2014/main" id="{0571A5E5-A75C-4F48-A2DB-921AB50EE584}"/>
                </a:ext>
              </a:extLst>
            </p:cNvPr>
            <p:cNvSpPr/>
            <p:nvPr/>
          </p:nvSpPr>
          <p:spPr>
            <a:xfrm>
              <a:off x="3634075" y="2481800"/>
              <a:ext cx="1128475" cy="914200"/>
            </a:xfrm>
            <a:custGeom>
              <a:avLst/>
              <a:gdLst/>
              <a:ahLst/>
              <a:cxnLst/>
              <a:rect l="l" t="t" r="r" b="b"/>
              <a:pathLst>
                <a:path w="45139" h="36568" extrusionOk="0">
                  <a:moveTo>
                    <a:pt x="23505" y="0"/>
                  </a:moveTo>
                  <a:cubicBezTo>
                    <a:pt x="23350" y="0"/>
                    <a:pt x="23195" y="4"/>
                    <a:pt x="23040" y="12"/>
                  </a:cubicBezTo>
                  <a:cubicBezTo>
                    <a:pt x="22904" y="6"/>
                    <a:pt x="22764" y="3"/>
                    <a:pt x="22620" y="3"/>
                  </a:cubicBezTo>
                  <a:cubicBezTo>
                    <a:pt x="20617" y="3"/>
                    <a:pt x="17972" y="582"/>
                    <a:pt x="16809" y="1319"/>
                  </a:cubicBezTo>
                  <a:cubicBezTo>
                    <a:pt x="15198" y="2322"/>
                    <a:pt x="13557" y="3720"/>
                    <a:pt x="12767" y="5423"/>
                  </a:cubicBezTo>
                  <a:cubicBezTo>
                    <a:pt x="12341" y="6334"/>
                    <a:pt x="12037" y="7398"/>
                    <a:pt x="11247" y="8037"/>
                  </a:cubicBezTo>
                  <a:cubicBezTo>
                    <a:pt x="10153" y="8857"/>
                    <a:pt x="8633" y="8523"/>
                    <a:pt x="7265" y="8675"/>
                  </a:cubicBezTo>
                  <a:cubicBezTo>
                    <a:pt x="5046" y="8918"/>
                    <a:pt x="3101" y="10651"/>
                    <a:pt x="2341" y="12778"/>
                  </a:cubicBezTo>
                  <a:cubicBezTo>
                    <a:pt x="1611" y="14936"/>
                    <a:pt x="1855" y="17307"/>
                    <a:pt x="2949" y="19283"/>
                  </a:cubicBezTo>
                  <a:cubicBezTo>
                    <a:pt x="3192" y="19739"/>
                    <a:pt x="3466" y="20225"/>
                    <a:pt x="3283" y="20681"/>
                  </a:cubicBezTo>
                  <a:cubicBezTo>
                    <a:pt x="3101" y="21015"/>
                    <a:pt x="2797" y="21289"/>
                    <a:pt x="2432" y="21441"/>
                  </a:cubicBezTo>
                  <a:cubicBezTo>
                    <a:pt x="1520" y="21927"/>
                    <a:pt x="791" y="22687"/>
                    <a:pt x="365" y="23599"/>
                  </a:cubicBezTo>
                  <a:cubicBezTo>
                    <a:pt x="0" y="24572"/>
                    <a:pt x="122" y="25757"/>
                    <a:pt x="912" y="26426"/>
                  </a:cubicBezTo>
                  <a:cubicBezTo>
                    <a:pt x="1320" y="26756"/>
                    <a:pt x="1826" y="26924"/>
                    <a:pt x="2345" y="26924"/>
                  </a:cubicBezTo>
                  <a:cubicBezTo>
                    <a:pt x="2639" y="26924"/>
                    <a:pt x="2936" y="26870"/>
                    <a:pt x="3222" y="26760"/>
                  </a:cubicBezTo>
                  <a:lnTo>
                    <a:pt x="3222" y="26760"/>
                  </a:lnTo>
                  <a:cubicBezTo>
                    <a:pt x="2979" y="27338"/>
                    <a:pt x="2858" y="27946"/>
                    <a:pt x="2858" y="28554"/>
                  </a:cubicBezTo>
                  <a:cubicBezTo>
                    <a:pt x="2827" y="29921"/>
                    <a:pt x="3557" y="31198"/>
                    <a:pt x="4742" y="31897"/>
                  </a:cubicBezTo>
                  <a:cubicBezTo>
                    <a:pt x="5135" y="32099"/>
                    <a:pt x="5578" y="32197"/>
                    <a:pt x="6020" y="32197"/>
                  </a:cubicBezTo>
                  <a:cubicBezTo>
                    <a:pt x="6912" y="32197"/>
                    <a:pt x="7801" y="31798"/>
                    <a:pt x="8268" y="31046"/>
                  </a:cubicBezTo>
                  <a:cubicBezTo>
                    <a:pt x="8268" y="33799"/>
                    <a:pt x="10530" y="35748"/>
                    <a:pt x="12977" y="35748"/>
                  </a:cubicBezTo>
                  <a:cubicBezTo>
                    <a:pt x="13825" y="35748"/>
                    <a:pt x="14696" y="35514"/>
                    <a:pt x="15502" y="34997"/>
                  </a:cubicBezTo>
                  <a:cubicBezTo>
                    <a:pt x="15991" y="34644"/>
                    <a:pt x="16504" y="34219"/>
                    <a:pt x="17085" y="34219"/>
                  </a:cubicBezTo>
                  <a:cubicBezTo>
                    <a:pt x="17154" y="34219"/>
                    <a:pt x="17224" y="34225"/>
                    <a:pt x="17296" y="34238"/>
                  </a:cubicBezTo>
                  <a:cubicBezTo>
                    <a:pt x="17964" y="34359"/>
                    <a:pt x="18359" y="34997"/>
                    <a:pt x="18815" y="35453"/>
                  </a:cubicBezTo>
                  <a:cubicBezTo>
                    <a:pt x="19558" y="36215"/>
                    <a:pt x="20619" y="36568"/>
                    <a:pt x="21692" y="36568"/>
                  </a:cubicBezTo>
                  <a:cubicBezTo>
                    <a:pt x="22375" y="36568"/>
                    <a:pt x="23064" y="36424"/>
                    <a:pt x="23679" y="36152"/>
                  </a:cubicBezTo>
                  <a:cubicBezTo>
                    <a:pt x="25290" y="35423"/>
                    <a:pt x="26475" y="33994"/>
                    <a:pt x="27326" y="32444"/>
                  </a:cubicBezTo>
                  <a:cubicBezTo>
                    <a:pt x="27893" y="33302"/>
                    <a:pt x="28781" y="33707"/>
                    <a:pt x="29664" y="33707"/>
                  </a:cubicBezTo>
                  <a:cubicBezTo>
                    <a:pt x="30816" y="33707"/>
                    <a:pt x="31959" y="33018"/>
                    <a:pt x="32372" y="31745"/>
                  </a:cubicBezTo>
                  <a:cubicBezTo>
                    <a:pt x="33347" y="33009"/>
                    <a:pt x="34706" y="33577"/>
                    <a:pt x="36050" y="33577"/>
                  </a:cubicBezTo>
                  <a:cubicBezTo>
                    <a:pt x="38392" y="33577"/>
                    <a:pt x="40687" y="31851"/>
                    <a:pt x="40822" y="29070"/>
                  </a:cubicBezTo>
                  <a:cubicBezTo>
                    <a:pt x="43740" y="28614"/>
                    <a:pt x="45138" y="25210"/>
                    <a:pt x="43345" y="22870"/>
                  </a:cubicBezTo>
                  <a:lnTo>
                    <a:pt x="43345" y="22839"/>
                  </a:lnTo>
                  <a:cubicBezTo>
                    <a:pt x="42676" y="21988"/>
                    <a:pt x="41643" y="21319"/>
                    <a:pt x="41430" y="20256"/>
                  </a:cubicBezTo>
                  <a:cubicBezTo>
                    <a:pt x="41187" y="18857"/>
                    <a:pt x="42585" y="17550"/>
                    <a:pt x="42311" y="16152"/>
                  </a:cubicBezTo>
                  <a:cubicBezTo>
                    <a:pt x="42159" y="15179"/>
                    <a:pt x="41278" y="14511"/>
                    <a:pt x="40366" y="14146"/>
                  </a:cubicBezTo>
                  <a:cubicBezTo>
                    <a:pt x="39454" y="13751"/>
                    <a:pt x="38451" y="13599"/>
                    <a:pt x="37630" y="13082"/>
                  </a:cubicBezTo>
                  <a:cubicBezTo>
                    <a:pt x="36627" y="12444"/>
                    <a:pt x="35867" y="11502"/>
                    <a:pt x="35472" y="10407"/>
                  </a:cubicBezTo>
                  <a:cubicBezTo>
                    <a:pt x="35320" y="10103"/>
                    <a:pt x="35229" y="9799"/>
                    <a:pt x="35138" y="9496"/>
                  </a:cubicBezTo>
                  <a:cubicBezTo>
                    <a:pt x="35047" y="8796"/>
                    <a:pt x="34895" y="8158"/>
                    <a:pt x="34682" y="7520"/>
                  </a:cubicBezTo>
                  <a:cubicBezTo>
                    <a:pt x="34652" y="7337"/>
                    <a:pt x="34621" y="7185"/>
                    <a:pt x="34591" y="7003"/>
                  </a:cubicBezTo>
                  <a:lnTo>
                    <a:pt x="34591" y="7003"/>
                  </a:lnTo>
                  <a:lnTo>
                    <a:pt x="34621" y="7398"/>
                  </a:lnTo>
                  <a:cubicBezTo>
                    <a:pt x="34500" y="7064"/>
                    <a:pt x="34317" y="6760"/>
                    <a:pt x="34135" y="6486"/>
                  </a:cubicBezTo>
                  <a:cubicBezTo>
                    <a:pt x="33651" y="5855"/>
                    <a:pt x="32831" y="5413"/>
                    <a:pt x="32060" y="5413"/>
                  </a:cubicBezTo>
                  <a:cubicBezTo>
                    <a:pt x="31725" y="5413"/>
                    <a:pt x="31400" y="5496"/>
                    <a:pt x="31115" y="5683"/>
                  </a:cubicBezTo>
                  <a:lnTo>
                    <a:pt x="31115" y="5683"/>
                  </a:lnTo>
                  <a:lnTo>
                    <a:pt x="31551" y="5392"/>
                  </a:lnTo>
                  <a:cubicBezTo>
                    <a:pt x="30366" y="2565"/>
                    <a:pt x="27812" y="559"/>
                    <a:pt x="24773" y="73"/>
                  </a:cubicBezTo>
                  <a:cubicBezTo>
                    <a:pt x="24350" y="28"/>
                    <a:pt x="23927" y="0"/>
                    <a:pt x="2350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0;p61">
              <a:extLst>
                <a:ext uri="{FF2B5EF4-FFF2-40B4-BE49-F238E27FC236}">
                  <a16:creationId xmlns:a16="http://schemas.microsoft.com/office/drawing/2014/main" id="{A98897F1-7CAE-9D42-8191-4A4B4F74DB7C}"/>
                </a:ext>
              </a:extLst>
            </p:cNvPr>
            <p:cNvSpPr/>
            <p:nvPr/>
          </p:nvSpPr>
          <p:spPr>
            <a:xfrm>
              <a:off x="3944100" y="2670375"/>
              <a:ext cx="579825" cy="1267725"/>
            </a:xfrm>
            <a:custGeom>
              <a:avLst/>
              <a:gdLst/>
              <a:ahLst/>
              <a:cxnLst/>
              <a:rect l="l" t="t" r="r" b="b"/>
              <a:pathLst>
                <a:path w="23193" h="50709" extrusionOk="0">
                  <a:moveTo>
                    <a:pt x="16090" y="1"/>
                  </a:moveTo>
                  <a:cubicBezTo>
                    <a:pt x="15856" y="1"/>
                    <a:pt x="15619" y="13"/>
                    <a:pt x="15381" y="38"/>
                  </a:cubicBezTo>
                  <a:lnTo>
                    <a:pt x="4378" y="1193"/>
                  </a:lnTo>
                  <a:cubicBezTo>
                    <a:pt x="3192" y="1314"/>
                    <a:pt x="2341" y="2317"/>
                    <a:pt x="2372" y="3472"/>
                  </a:cubicBezTo>
                  <a:lnTo>
                    <a:pt x="3527" y="31041"/>
                  </a:lnTo>
                  <a:cubicBezTo>
                    <a:pt x="2736" y="31223"/>
                    <a:pt x="913" y="31619"/>
                    <a:pt x="1" y="31892"/>
                  </a:cubicBezTo>
                  <a:cubicBezTo>
                    <a:pt x="1" y="31892"/>
                    <a:pt x="8447" y="50709"/>
                    <a:pt x="10574" y="50709"/>
                  </a:cubicBezTo>
                  <a:cubicBezTo>
                    <a:pt x="10586" y="50709"/>
                    <a:pt x="10597" y="50708"/>
                    <a:pt x="10609" y="50707"/>
                  </a:cubicBezTo>
                  <a:cubicBezTo>
                    <a:pt x="12706" y="50464"/>
                    <a:pt x="21035" y="32470"/>
                    <a:pt x="21035" y="32470"/>
                  </a:cubicBezTo>
                  <a:cubicBezTo>
                    <a:pt x="19576" y="32014"/>
                    <a:pt x="18117" y="31649"/>
                    <a:pt x="16627" y="31375"/>
                  </a:cubicBezTo>
                  <a:cubicBezTo>
                    <a:pt x="16597" y="29582"/>
                    <a:pt x="16658" y="27789"/>
                    <a:pt x="16840" y="25995"/>
                  </a:cubicBezTo>
                  <a:cubicBezTo>
                    <a:pt x="16840" y="25995"/>
                    <a:pt x="21703" y="25205"/>
                    <a:pt x="22706" y="18852"/>
                  </a:cubicBezTo>
                  <a:cubicBezTo>
                    <a:pt x="23193" y="15691"/>
                    <a:pt x="23041" y="10524"/>
                    <a:pt x="22767" y="6269"/>
                  </a:cubicBezTo>
                  <a:cubicBezTo>
                    <a:pt x="22539" y="2707"/>
                    <a:pt x="19588" y="1"/>
                    <a:pt x="16090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1;p61">
              <a:extLst>
                <a:ext uri="{FF2B5EF4-FFF2-40B4-BE49-F238E27FC236}">
                  <a16:creationId xmlns:a16="http://schemas.microsoft.com/office/drawing/2014/main" id="{CDED4B36-C2FE-754E-A101-1068C255373F}"/>
                </a:ext>
              </a:extLst>
            </p:cNvPr>
            <p:cNvSpPr/>
            <p:nvPr/>
          </p:nvSpPr>
          <p:spPr>
            <a:xfrm>
              <a:off x="4411450" y="2895425"/>
              <a:ext cx="40300" cy="39000"/>
            </a:xfrm>
            <a:custGeom>
              <a:avLst/>
              <a:gdLst/>
              <a:ahLst/>
              <a:cxnLst/>
              <a:rect l="l" t="t" r="r" b="b"/>
              <a:pathLst>
                <a:path w="1612" h="1560" extrusionOk="0">
                  <a:moveTo>
                    <a:pt x="844" y="0"/>
                  </a:moveTo>
                  <a:cubicBezTo>
                    <a:pt x="826" y="0"/>
                    <a:pt x="809" y="1"/>
                    <a:pt x="790" y="2"/>
                  </a:cubicBezTo>
                  <a:cubicBezTo>
                    <a:pt x="335" y="33"/>
                    <a:pt x="0" y="397"/>
                    <a:pt x="0" y="823"/>
                  </a:cubicBezTo>
                  <a:cubicBezTo>
                    <a:pt x="0" y="1243"/>
                    <a:pt x="335" y="1560"/>
                    <a:pt x="744" y="1560"/>
                  </a:cubicBezTo>
                  <a:cubicBezTo>
                    <a:pt x="780" y="1560"/>
                    <a:pt x="815" y="1557"/>
                    <a:pt x="851" y="1552"/>
                  </a:cubicBezTo>
                  <a:cubicBezTo>
                    <a:pt x="1277" y="1552"/>
                    <a:pt x="1611" y="1188"/>
                    <a:pt x="1611" y="732"/>
                  </a:cubicBezTo>
                  <a:cubicBezTo>
                    <a:pt x="1582" y="324"/>
                    <a:pt x="1246" y="0"/>
                    <a:pt x="8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2;p61">
              <a:extLst>
                <a:ext uri="{FF2B5EF4-FFF2-40B4-BE49-F238E27FC236}">
                  <a16:creationId xmlns:a16="http://schemas.microsoft.com/office/drawing/2014/main" id="{36959B13-F775-E449-A94B-27EC23655026}"/>
                </a:ext>
              </a:extLst>
            </p:cNvPr>
            <p:cNvSpPr/>
            <p:nvPr/>
          </p:nvSpPr>
          <p:spPr>
            <a:xfrm>
              <a:off x="4403850" y="2874100"/>
              <a:ext cx="82850" cy="21150"/>
            </a:xfrm>
            <a:custGeom>
              <a:avLst/>
              <a:gdLst/>
              <a:ahLst/>
              <a:cxnLst/>
              <a:rect l="l" t="t" r="r" b="b"/>
              <a:pathLst>
                <a:path w="3314" h="846" extrusionOk="0">
                  <a:moveTo>
                    <a:pt x="1579" y="0"/>
                  </a:moveTo>
                  <a:cubicBezTo>
                    <a:pt x="1139" y="0"/>
                    <a:pt x="729" y="146"/>
                    <a:pt x="395" y="369"/>
                  </a:cubicBezTo>
                  <a:cubicBezTo>
                    <a:pt x="122" y="582"/>
                    <a:pt x="0" y="764"/>
                    <a:pt x="61" y="825"/>
                  </a:cubicBezTo>
                  <a:cubicBezTo>
                    <a:pt x="72" y="839"/>
                    <a:pt x="90" y="846"/>
                    <a:pt x="115" y="846"/>
                  </a:cubicBezTo>
                  <a:cubicBezTo>
                    <a:pt x="306" y="846"/>
                    <a:pt x="894" y="491"/>
                    <a:pt x="1672" y="491"/>
                  </a:cubicBezTo>
                  <a:cubicBezTo>
                    <a:pt x="2450" y="491"/>
                    <a:pt x="3015" y="846"/>
                    <a:pt x="3199" y="846"/>
                  </a:cubicBezTo>
                  <a:cubicBezTo>
                    <a:pt x="3224" y="846"/>
                    <a:pt x="3242" y="839"/>
                    <a:pt x="3253" y="825"/>
                  </a:cubicBezTo>
                  <a:cubicBezTo>
                    <a:pt x="3313" y="794"/>
                    <a:pt x="3222" y="612"/>
                    <a:pt x="2949" y="399"/>
                  </a:cubicBezTo>
                  <a:cubicBezTo>
                    <a:pt x="2615" y="149"/>
                    <a:pt x="2204" y="0"/>
                    <a:pt x="1811" y="0"/>
                  </a:cubicBezTo>
                  <a:cubicBezTo>
                    <a:pt x="1775" y="0"/>
                    <a:pt x="1738" y="2"/>
                    <a:pt x="1702" y="4"/>
                  </a:cubicBezTo>
                  <a:cubicBezTo>
                    <a:pt x="1661" y="2"/>
                    <a:pt x="1620" y="0"/>
                    <a:pt x="1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3;p61">
              <a:extLst>
                <a:ext uri="{FF2B5EF4-FFF2-40B4-BE49-F238E27FC236}">
                  <a16:creationId xmlns:a16="http://schemas.microsoft.com/office/drawing/2014/main" id="{1DF523FB-A6C8-0E4D-8338-F4F263E6BEB4}"/>
                </a:ext>
              </a:extLst>
            </p:cNvPr>
            <p:cNvSpPr/>
            <p:nvPr/>
          </p:nvSpPr>
          <p:spPr>
            <a:xfrm>
              <a:off x="4199425" y="2899225"/>
              <a:ext cx="41075" cy="39625"/>
            </a:xfrm>
            <a:custGeom>
              <a:avLst/>
              <a:gdLst/>
              <a:ahLst/>
              <a:cxnLst/>
              <a:rect l="l" t="t" r="r" b="b"/>
              <a:pathLst>
                <a:path w="1643" h="1585" extrusionOk="0">
                  <a:moveTo>
                    <a:pt x="875" y="0"/>
                  </a:moveTo>
                  <a:cubicBezTo>
                    <a:pt x="857" y="0"/>
                    <a:pt x="839" y="1"/>
                    <a:pt x="821" y="2"/>
                  </a:cubicBezTo>
                  <a:cubicBezTo>
                    <a:pt x="366" y="33"/>
                    <a:pt x="1" y="397"/>
                    <a:pt x="31" y="823"/>
                  </a:cubicBezTo>
                  <a:cubicBezTo>
                    <a:pt x="31" y="1260"/>
                    <a:pt x="394" y="1585"/>
                    <a:pt x="798" y="1585"/>
                  </a:cubicBezTo>
                  <a:cubicBezTo>
                    <a:pt x="816" y="1585"/>
                    <a:pt x="834" y="1584"/>
                    <a:pt x="852" y="1583"/>
                  </a:cubicBezTo>
                  <a:cubicBezTo>
                    <a:pt x="1308" y="1552"/>
                    <a:pt x="1642" y="1188"/>
                    <a:pt x="1642" y="762"/>
                  </a:cubicBezTo>
                  <a:cubicBezTo>
                    <a:pt x="1613" y="325"/>
                    <a:pt x="1277" y="0"/>
                    <a:pt x="8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4;p61">
              <a:extLst>
                <a:ext uri="{FF2B5EF4-FFF2-40B4-BE49-F238E27FC236}">
                  <a16:creationId xmlns:a16="http://schemas.microsoft.com/office/drawing/2014/main" id="{80ACB000-DE77-5C4B-9F47-B18124EFA5EC}"/>
                </a:ext>
              </a:extLst>
            </p:cNvPr>
            <p:cNvSpPr/>
            <p:nvPr/>
          </p:nvSpPr>
          <p:spPr>
            <a:xfrm>
              <a:off x="4188800" y="2878000"/>
              <a:ext cx="82850" cy="21600"/>
            </a:xfrm>
            <a:custGeom>
              <a:avLst/>
              <a:gdLst/>
              <a:ahLst/>
              <a:cxnLst/>
              <a:rect l="l" t="t" r="r" b="b"/>
              <a:pathLst>
                <a:path w="3314" h="864" extrusionOk="0">
                  <a:moveTo>
                    <a:pt x="1672" y="0"/>
                  </a:moveTo>
                  <a:cubicBezTo>
                    <a:pt x="1216" y="0"/>
                    <a:pt x="760" y="122"/>
                    <a:pt x="395" y="395"/>
                  </a:cubicBezTo>
                  <a:cubicBezTo>
                    <a:pt x="91" y="608"/>
                    <a:pt x="0" y="790"/>
                    <a:pt x="61" y="821"/>
                  </a:cubicBezTo>
                  <a:cubicBezTo>
                    <a:pt x="72" y="836"/>
                    <a:pt x="92" y="843"/>
                    <a:pt x="120" y="843"/>
                  </a:cubicBezTo>
                  <a:cubicBezTo>
                    <a:pt x="315" y="843"/>
                    <a:pt x="900" y="513"/>
                    <a:pt x="1672" y="487"/>
                  </a:cubicBezTo>
                  <a:cubicBezTo>
                    <a:pt x="2446" y="487"/>
                    <a:pt x="3044" y="863"/>
                    <a:pt x="3214" y="863"/>
                  </a:cubicBezTo>
                  <a:cubicBezTo>
                    <a:pt x="3232" y="863"/>
                    <a:pt x="3244" y="860"/>
                    <a:pt x="3253" y="851"/>
                  </a:cubicBezTo>
                  <a:cubicBezTo>
                    <a:pt x="3313" y="790"/>
                    <a:pt x="3222" y="608"/>
                    <a:pt x="2949" y="395"/>
                  </a:cubicBezTo>
                  <a:cubicBezTo>
                    <a:pt x="2584" y="122"/>
                    <a:pt x="2128" y="0"/>
                    <a:pt x="16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5;p61">
              <a:extLst>
                <a:ext uri="{FF2B5EF4-FFF2-40B4-BE49-F238E27FC236}">
                  <a16:creationId xmlns:a16="http://schemas.microsoft.com/office/drawing/2014/main" id="{3417C9A2-4243-5C49-BB7E-30D9A56A8630}"/>
                </a:ext>
              </a:extLst>
            </p:cNvPr>
            <p:cNvSpPr/>
            <p:nvPr/>
          </p:nvSpPr>
          <p:spPr>
            <a:xfrm>
              <a:off x="4336975" y="2878750"/>
              <a:ext cx="69175" cy="183725"/>
            </a:xfrm>
            <a:custGeom>
              <a:avLst/>
              <a:gdLst/>
              <a:ahLst/>
              <a:cxnLst/>
              <a:rect l="l" t="t" r="r" b="b"/>
              <a:pathLst>
                <a:path w="2767" h="7349" extrusionOk="0">
                  <a:moveTo>
                    <a:pt x="124" y="0"/>
                  </a:moveTo>
                  <a:cubicBezTo>
                    <a:pt x="123" y="0"/>
                    <a:pt x="123" y="0"/>
                    <a:pt x="122" y="1"/>
                  </a:cubicBezTo>
                  <a:cubicBezTo>
                    <a:pt x="0" y="61"/>
                    <a:pt x="669" y="2037"/>
                    <a:pt x="1581" y="4469"/>
                  </a:cubicBezTo>
                  <a:cubicBezTo>
                    <a:pt x="1824" y="5046"/>
                    <a:pt x="2037" y="5624"/>
                    <a:pt x="2250" y="6171"/>
                  </a:cubicBezTo>
                  <a:cubicBezTo>
                    <a:pt x="2371" y="6384"/>
                    <a:pt x="2432" y="6596"/>
                    <a:pt x="2402" y="6840"/>
                  </a:cubicBezTo>
                  <a:cubicBezTo>
                    <a:pt x="2371" y="6992"/>
                    <a:pt x="2159" y="7022"/>
                    <a:pt x="1946" y="7052"/>
                  </a:cubicBezTo>
                  <a:cubicBezTo>
                    <a:pt x="1459" y="7083"/>
                    <a:pt x="973" y="7174"/>
                    <a:pt x="517" y="7326"/>
                  </a:cubicBezTo>
                  <a:cubicBezTo>
                    <a:pt x="745" y="7341"/>
                    <a:pt x="981" y="7349"/>
                    <a:pt x="1220" y="7349"/>
                  </a:cubicBezTo>
                  <a:cubicBezTo>
                    <a:pt x="1459" y="7349"/>
                    <a:pt x="1703" y="7341"/>
                    <a:pt x="1946" y="7326"/>
                  </a:cubicBezTo>
                  <a:cubicBezTo>
                    <a:pt x="2067" y="7296"/>
                    <a:pt x="2189" y="7296"/>
                    <a:pt x="2311" y="7265"/>
                  </a:cubicBezTo>
                  <a:cubicBezTo>
                    <a:pt x="2493" y="7204"/>
                    <a:pt x="2614" y="7083"/>
                    <a:pt x="2706" y="6931"/>
                  </a:cubicBezTo>
                  <a:cubicBezTo>
                    <a:pt x="2766" y="6627"/>
                    <a:pt x="2736" y="6323"/>
                    <a:pt x="2584" y="6049"/>
                  </a:cubicBezTo>
                  <a:lnTo>
                    <a:pt x="1946" y="4347"/>
                  </a:lnTo>
                  <a:cubicBezTo>
                    <a:pt x="1041" y="1934"/>
                    <a:pt x="226" y="0"/>
                    <a:pt x="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6;p61">
              <a:extLst>
                <a:ext uri="{FF2B5EF4-FFF2-40B4-BE49-F238E27FC236}">
                  <a16:creationId xmlns:a16="http://schemas.microsoft.com/office/drawing/2014/main" id="{8505F1A8-2ADA-FE4C-9602-6B24FFDB1C47}"/>
                </a:ext>
              </a:extLst>
            </p:cNvPr>
            <p:cNvSpPr/>
            <p:nvPr/>
          </p:nvSpPr>
          <p:spPr>
            <a:xfrm>
              <a:off x="4152325" y="3263250"/>
              <a:ext cx="212800" cy="95575"/>
            </a:xfrm>
            <a:custGeom>
              <a:avLst/>
              <a:gdLst/>
              <a:ahLst/>
              <a:cxnLst/>
              <a:rect l="l" t="t" r="r" b="b"/>
              <a:pathLst>
                <a:path w="8512" h="38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818" y="3823"/>
                    <a:pt x="7282" y="3823"/>
                  </a:cubicBezTo>
                  <a:cubicBezTo>
                    <a:pt x="7645" y="3823"/>
                    <a:pt x="8024" y="3806"/>
                    <a:pt x="8420" y="3770"/>
                  </a:cubicBezTo>
                  <a:lnTo>
                    <a:pt x="8511" y="2280"/>
                  </a:lnTo>
                  <a:lnTo>
                    <a:pt x="8511" y="2280"/>
                  </a:lnTo>
                  <a:cubicBezTo>
                    <a:pt x="8455" y="2281"/>
                    <a:pt x="8400" y="2281"/>
                    <a:pt x="8344" y="2281"/>
                  </a:cubicBezTo>
                  <a:cubicBezTo>
                    <a:pt x="5393" y="2281"/>
                    <a:pt x="2506" y="1492"/>
                    <a:pt x="0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67;p61">
              <a:extLst>
                <a:ext uri="{FF2B5EF4-FFF2-40B4-BE49-F238E27FC236}">
                  <a16:creationId xmlns:a16="http://schemas.microsoft.com/office/drawing/2014/main" id="{39EB78A0-23A1-594F-BE6A-F185FA2A0DFE}"/>
                </a:ext>
              </a:extLst>
            </p:cNvPr>
            <p:cNvSpPr/>
            <p:nvPr/>
          </p:nvSpPr>
          <p:spPr>
            <a:xfrm>
              <a:off x="4265550" y="3088850"/>
              <a:ext cx="82850" cy="59500"/>
            </a:xfrm>
            <a:custGeom>
              <a:avLst/>
              <a:gdLst/>
              <a:ahLst/>
              <a:cxnLst/>
              <a:rect l="l" t="t" r="r" b="b"/>
              <a:pathLst>
                <a:path w="3314" h="2380" extrusionOk="0">
                  <a:moveTo>
                    <a:pt x="1664" y="1"/>
                  </a:moveTo>
                  <a:cubicBezTo>
                    <a:pt x="1625" y="1"/>
                    <a:pt x="1587" y="6"/>
                    <a:pt x="1550" y="16"/>
                  </a:cubicBezTo>
                  <a:cubicBezTo>
                    <a:pt x="1307" y="47"/>
                    <a:pt x="1094" y="138"/>
                    <a:pt x="912" y="290"/>
                  </a:cubicBezTo>
                  <a:lnTo>
                    <a:pt x="1155" y="77"/>
                  </a:lnTo>
                  <a:lnTo>
                    <a:pt x="1155" y="77"/>
                  </a:lnTo>
                  <a:cubicBezTo>
                    <a:pt x="821" y="290"/>
                    <a:pt x="517" y="533"/>
                    <a:pt x="274" y="837"/>
                  </a:cubicBezTo>
                  <a:cubicBezTo>
                    <a:pt x="31" y="1171"/>
                    <a:pt x="0" y="1597"/>
                    <a:pt x="213" y="1931"/>
                  </a:cubicBezTo>
                  <a:cubicBezTo>
                    <a:pt x="426" y="2174"/>
                    <a:pt x="730" y="2326"/>
                    <a:pt x="1064" y="2357"/>
                  </a:cubicBezTo>
                  <a:cubicBezTo>
                    <a:pt x="1178" y="2372"/>
                    <a:pt x="1292" y="2379"/>
                    <a:pt x="1406" y="2379"/>
                  </a:cubicBezTo>
                  <a:cubicBezTo>
                    <a:pt x="1746" y="2379"/>
                    <a:pt x="2082" y="2311"/>
                    <a:pt x="2401" y="2174"/>
                  </a:cubicBezTo>
                  <a:cubicBezTo>
                    <a:pt x="2736" y="2053"/>
                    <a:pt x="3009" y="1840"/>
                    <a:pt x="3161" y="1506"/>
                  </a:cubicBezTo>
                  <a:cubicBezTo>
                    <a:pt x="3313" y="1202"/>
                    <a:pt x="3161" y="806"/>
                    <a:pt x="2827" y="685"/>
                  </a:cubicBezTo>
                  <a:cubicBezTo>
                    <a:pt x="2614" y="624"/>
                    <a:pt x="2371" y="685"/>
                    <a:pt x="2219" y="502"/>
                  </a:cubicBezTo>
                  <a:cubicBezTo>
                    <a:pt x="2189" y="442"/>
                    <a:pt x="2158" y="351"/>
                    <a:pt x="2128" y="290"/>
                  </a:cubicBezTo>
                  <a:cubicBezTo>
                    <a:pt x="2028" y="114"/>
                    <a:pt x="1844" y="1"/>
                    <a:pt x="166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8;p61">
              <a:extLst>
                <a:ext uri="{FF2B5EF4-FFF2-40B4-BE49-F238E27FC236}">
                  <a16:creationId xmlns:a16="http://schemas.microsoft.com/office/drawing/2014/main" id="{E62E00E5-B584-3C4B-9F20-BDCD8539FD9D}"/>
                </a:ext>
              </a:extLst>
            </p:cNvPr>
            <p:cNvSpPr/>
            <p:nvPr/>
          </p:nvSpPr>
          <p:spPr>
            <a:xfrm>
              <a:off x="4280775" y="3077025"/>
              <a:ext cx="74450" cy="62400"/>
            </a:xfrm>
            <a:custGeom>
              <a:avLst/>
              <a:gdLst/>
              <a:ahLst/>
              <a:cxnLst/>
              <a:rect l="l" t="t" r="r" b="b"/>
              <a:pathLst>
                <a:path w="2978" h="2496" extrusionOk="0">
                  <a:moveTo>
                    <a:pt x="172" y="1"/>
                  </a:moveTo>
                  <a:cubicBezTo>
                    <a:pt x="109" y="1"/>
                    <a:pt x="1" y="265"/>
                    <a:pt x="30" y="611"/>
                  </a:cubicBezTo>
                  <a:cubicBezTo>
                    <a:pt x="90" y="1158"/>
                    <a:pt x="364" y="1644"/>
                    <a:pt x="789" y="1979"/>
                  </a:cubicBezTo>
                  <a:cubicBezTo>
                    <a:pt x="1215" y="2313"/>
                    <a:pt x="1762" y="2495"/>
                    <a:pt x="2309" y="2495"/>
                  </a:cubicBezTo>
                  <a:cubicBezTo>
                    <a:pt x="2735" y="2495"/>
                    <a:pt x="2978" y="2374"/>
                    <a:pt x="2978" y="2313"/>
                  </a:cubicBezTo>
                  <a:cubicBezTo>
                    <a:pt x="2948" y="2161"/>
                    <a:pt x="1944" y="2282"/>
                    <a:pt x="1124" y="1614"/>
                  </a:cubicBezTo>
                  <a:cubicBezTo>
                    <a:pt x="333" y="945"/>
                    <a:pt x="333" y="3"/>
                    <a:pt x="182" y="3"/>
                  </a:cubicBezTo>
                  <a:cubicBezTo>
                    <a:pt x="178" y="1"/>
                    <a:pt x="175" y="1"/>
                    <a:pt x="172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69;p61">
              <a:extLst>
                <a:ext uri="{FF2B5EF4-FFF2-40B4-BE49-F238E27FC236}">
                  <a16:creationId xmlns:a16="http://schemas.microsoft.com/office/drawing/2014/main" id="{1F455448-5B1D-AC4D-8FCE-AC759044D721}"/>
                </a:ext>
              </a:extLst>
            </p:cNvPr>
            <p:cNvSpPr/>
            <p:nvPr/>
          </p:nvSpPr>
          <p:spPr>
            <a:xfrm>
              <a:off x="4178925" y="2844700"/>
              <a:ext cx="101850" cy="29200"/>
            </a:xfrm>
            <a:custGeom>
              <a:avLst/>
              <a:gdLst/>
              <a:ahLst/>
              <a:cxnLst/>
              <a:rect l="l" t="t" r="r" b="b"/>
              <a:pathLst>
                <a:path w="4074" h="1168" extrusionOk="0">
                  <a:moveTo>
                    <a:pt x="2336" y="1"/>
                  </a:moveTo>
                  <a:cubicBezTo>
                    <a:pt x="1688" y="1"/>
                    <a:pt x="1052" y="184"/>
                    <a:pt x="486" y="542"/>
                  </a:cubicBezTo>
                  <a:cubicBezTo>
                    <a:pt x="152" y="755"/>
                    <a:pt x="0" y="998"/>
                    <a:pt x="61" y="1089"/>
                  </a:cubicBezTo>
                  <a:cubicBezTo>
                    <a:pt x="93" y="1145"/>
                    <a:pt x="176" y="1168"/>
                    <a:pt x="301" y="1168"/>
                  </a:cubicBezTo>
                  <a:cubicBezTo>
                    <a:pt x="646" y="1168"/>
                    <a:pt x="1307" y="996"/>
                    <a:pt x="2067" y="907"/>
                  </a:cubicBezTo>
                  <a:cubicBezTo>
                    <a:pt x="3070" y="785"/>
                    <a:pt x="3952" y="876"/>
                    <a:pt x="4043" y="633"/>
                  </a:cubicBezTo>
                  <a:cubicBezTo>
                    <a:pt x="4073" y="542"/>
                    <a:pt x="3891" y="360"/>
                    <a:pt x="3526" y="208"/>
                  </a:cubicBezTo>
                  <a:cubicBezTo>
                    <a:pt x="3134" y="69"/>
                    <a:pt x="2733" y="1"/>
                    <a:pt x="23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0;p61">
              <a:extLst>
                <a:ext uri="{FF2B5EF4-FFF2-40B4-BE49-F238E27FC236}">
                  <a16:creationId xmlns:a16="http://schemas.microsoft.com/office/drawing/2014/main" id="{9B4BE49E-ACD9-1146-A4C5-5E857204E9E2}"/>
                </a:ext>
              </a:extLst>
            </p:cNvPr>
            <p:cNvSpPr/>
            <p:nvPr/>
          </p:nvSpPr>
          <p:spPr>
            <a:xfrm>
              <a:off x="4401575" y="2822975"/>
              <a:ext cx="77525" cy="24725"/>
            </a:xfrm>
            <a:custGeom>
              <a:avLst/>
              <a:gdLst/>
              <a:ahLst/>
              <a:cxnLst/>
              <a:rect l="l" t="t" r="r" b="b"/>
              <a:pathLst>
                <a:path w="3101" h="989" extrusionOk="0">
                  <a:moveTo>
                    <a:pt x="1508" y="1"/>
                  </a:moveTo>
                  <a:cubicBezTo>
                    <a:pt x="1110" y="1"/>
                    <a:pt x="713" y="115"/>
                    <a:pt x="365" y="347"/>
                  </a:cubicBezTo>
                  <a:cubicBezTo>
                    <a:pt x="91" y="529"/>
                    <a:pt x="0" y="712"/>
                    <a:pt x="61" y="833"/>
                  </a:cubicBezTo>
                  <a:cubicBezTo>
                    <a:pt x="126" y="912"/>
                    <a:pt x="275" y="934"/>
                    <a:pt x="481" y="934"/>
                  </a:cubicBezTo>
                  <a:cubicBezTo>
                    <a:pt x="756" y="934"/>
                    <a:pt x="1133" y="894"/>
                    <a:pt x="1550" y="894"/>
                  </a:cubicBezTo>
                  <a:cubicBezTo>
                    <a:pt x="2037" y="894"/>
                    <a:pt x="2469" y="989"/>
                    <a:pt x="2748" y="989"/>
                  </a:cubicBezTo>
                  <a:cubicBezTo>
                    <a:pt x="2888" y="989"/>
                    <a:pt x="2989" y="965"/>
                    <a:pt x="3040" y="894"/>
                  </a:cubicBezTo>
                  <a:cubicBezTo>
                    <a:pt x="3100" y="803"/>
                    <a:pt x="3009" y="590"/>
                    <a:pt x="2766" y="408"/>
                  </a:cubicBezTo>
                  <a:cubicBezTo>
                    <a:pt x="2385" y="138"/>
                    <a:pt x="1945" y="1"/>
                    <a:pt x="15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1;p61">
              <a:extLst>
                <a:ext uri="{FF2B5EF4-FFF2-40B4-BE49-F238E27FC236}">
                  <a16:creationId xmlns:a16="http://schemas.microsoft.com/office/drawing/2014/main" id="{AC5EC6EF-4CEF-4F4D-B16F-F46D1BEEC647}"/>
                </a:ext>
              </a:extLst>
            </p:cNvPr>
            <p:cNvSpPr/>
            <p:nvPr/>
          </p:nvSpPr>
          <p:spPr>
            <a:xfrm>
              <a:off x="3819475" y="2577550"/>
              <a:ext cx="603400" cy="786750"/>
            </a:xfrm>
            <a:custGeom>
              <a:avLst/>
              <a:gdLst/>
              <a:ahLst/>
              <a:cxnLst/>
              <a:rect l="l" t="t" r="r" b="b"/>
              <a:pathLst>
                <a:path w="24136" h="31470" extrusionOk="0">
                  <a:moveTo>
                    <a:pt x="20322" y="1"/>
                  </a:moveTo>
                  <a:cubicBezTo>
                    <a:pt x="19066" y="1"/>
                    <a:pt x="17840" y="420"/>
                    <a:pt x="16810" y="1167"/>
                  </a:cubicBezTo>
                  <a:cubicBezTo>
                    <a:pt x="15959" y="1744"/>
                    <a:pt x="15138" y="2565"/>
                    <a:pt x="14105" y="2687"/>
                  </a:cubicBezTo>
                  <a:cubicBezTo>
                    <a:pt x="13966" y="2709"/>
                    <a:pt x="13828" y="2718"/>
                    <a:pt x="13690" y="2718"/>
                  </a:cubicBezTo>
                  <a:cubicBezTo>
                    <a:pt x="13068" y="2718"/>
                    <a:pt x="12447" y="2535"/>
                    <a:pt x="11825" y="2535"/>
                  </a:cubicBezTo>
                  <a:cubicBezTo>
                    <a:pt x="10396" y="2535"/>
                    <a:pt x="9120" y="3416"/>
                    <a:pt x="7965" y="4298"/>
                  </a:cubicBezTo>
                  <a:cubicBezTo>
                    <a:pt x="6597" y="5301"/>
                    <a:pt x="5168" y="6395"/>
                    <a:pt x="4621" y="8006"/>
                  </a:cubicBezTo>
                  <a:cubicBezTo>
                    <a:pt x="4408" y="8614"/>
                    <a:pt x="4348" y="9252"/>
                    <a:pt x="3952" y="9830"/>
                  </a:cubicBezTo>
                  <a:cubicBezTo>
                    <a:pt x="3588" y="10407"/>
                    <a:pt x="2919" y="10742"/>
                    <a:pt x="2433" y="11228"/>
                  </a:cubicBezTo>
                  <a:cubicBezTo>
                    <a:pt x="1" y="13508"/>
                    <a:pt x="1217" y="17550"/>
                    <a:pt x="4500" y="18128"/>
                  </a:cubicBezTo>
                  <a:cubicBezTo>
                    <a:pt x="2767" y="19556"/>
                    <a:pt x="1369" y="21502"/>
                    <a:pt x="913" y="23720"/>
                  </a:cubicBezTo>
                  <a:cubicBezTo>
                    <a:pt x="457" y="25970"/>
                    <a:pt x="1004" y="28432"/>
                    <a:pt x="2645" y="30012"/>
                  </a:cubicBezTo>
                  <a:cubicBezTo>
                    <a:pt x="3607" y="30940"/>
                    <a:pt x="4967" y="31469"/>
                    <a:pt x="6286" y="31469"/>
                  </a:cubicBezTo>
                  <a:cubicBezTo>
                    <a:pt x="7301" y="31469"/>
                    <a:pt x="8292" y="31156"/>
                    <a:pt x="9059" y="30468"/>
                  </a:cubicBezTo>
                  <a:cubicBezTo>
                    <a:pt x="10214" y="29435"/>
                    <a:pt x="10670" y="27824"/>
                    <a:pt x="10852" y="26304"/>
                  </a:cubicBezTo>
                  <a:cubicBezTo>
                    <a:pt x="11278" y="22687"/>
                    <a:pt x="10579" y="19009"/>
                    <a:pt x="8816" y="15848"/>
                  </a:cubicBezTo>
                  <a:cubicBezTo>
                    <a:pt x="11430" y="14693"/>
                    <a:pt x="13253" y="12261"/>
                    <a:pt x="13618" y="9404"/>
                  </a:cubicBezTo>
                  <a:cubicBezTo>
                    <a:pt x="14291" y="9565"/>
                    <a:pt x="14964" y="9642"/>
                    <a:pt x="15627" y="9642"/>
                  </a:cubicBezTo>
                  <a:cubicBezTo>
                    <a:pt x="19600" y="9642"/>
                    <a:pt x="23184" y="6873"/>
                    <a:pt x="24044" y="2808"/>
                  </a:cubicBezTo>
                  <a:lnTo>
                    <a:pt x="24135" y="2808"/>
                  </a:lnTo>
                  <a:cubicBezTo>
                    <a:pt x="23831" y="1349"/>
                    <a:pt x="22463" y="255"/>
                    <a:pt x="21004" y="42"/>
                  </a:cubicBezTo>
                  <a:cubicBezTo>
                    <a:pt x="20777" y="14"/>
                    <a:pt x="20549" y="1"/>
                    <a:pt x="2032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2;p61">
              <a:extLst>
                <a:ext uri="{FF2B5EF4-FFF2-40B4-BE49-F238E27FC236}">
                  <a16:creationId xmlns:a16="http://schemas.microsoft.com/office/drawing/2014/main" id="{D999347C-B1C6-3D45-B9AF-088C403DA315}"/>
                </a:ext>
              </a:extLst>
            </p:cNvPr>
            <p:cNvSpPr/>
            <p:nvPr/>
          </p:nvSpPr>
          <p:spPr>
            <a:xfrm>
              <a:off x="4400800" y="2656875"/>
              <a:ext cx="117800" cy="137550"/>
            </a:xfrm>
            <a:custGeom>
              <a:avLst/>
              <a:gdLst/>
              <a:ahLst/>
              <a:cxnLst/>
              <a:rect l="l" t="t" r="r" b="b"/>
              <a:pathLst>
                <a:path w="4712" h="5502" extrusionOk="0">
                  <a:moveTo>
                    <a:pt x="1" y="0"/>
                  </a:moveTo>
                  <a:lnTo>
                    <a:pt x="244" y="274"/>
                  </a:lnTo>
                  <a:cubicBezTo>
                    <a:pt x="1" y="1489"/>
                    <a:pt x="609" y="2766"/>
                    <a:pt x="1520" y="3617"/>
                  </a:cubicBezTo>
                  <a:cubicBezTo>
                    <a:pt x="2463" y="4468"/>
                    <a:pt x="3587" y="5015"/>
                    <a:pt x="4712" y="5502"/>
                  </a:cubicBezTo>
                  <a:cubicBezTo>
                    <a:pt x="4317" y="4316"/>
                    <a:pt x="3770" y="3161"/>
                    <a:pt x="3071" y="2097"/>
                  </a:cubicBezTo>
                  <a:cubicBezTo>
                    <a:pt x="2372" y="1003"/>
                    <a:pt x="1247" y="274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3;p61">
              <a:extLst>
                <a:ext uri="{FF2B5EF4-FFF2-40B4-BE49-F238E27FC236}">
                  <a16:creationId xmlns:a16="http://schemas.microsoft.com/office/drawing/2014/main" id="{3969DE3A-4424-9A46-A214-E620046AEB35}"/>
                </a:ext>
              </a:extLst>
            </p:cNvPr>
            <p:cNvSpPr/>
            <p:nvPr/>
          </p:nvSpPr>
          <p:spPr>
            <a:xfrm>
              <a:off x="3707025" y="2581125"/>
              <a:ext cx="723450" cy="448100"/>
            </a:xfrm>
            <a:custGeom>
              <a:avLst/>
              <a:gdLst/>
              <a:ahLst/>
              <a:cxnLst/>
              <a:rect l="l" t="t" r="r" b="b"/>
              <a:pathLst>
                <a:path w="28938" h="17924" extrusionOk="0">
                  <a:moveTo>
                    <a:pt x="23954" y="1"/>
                  </a:moveTo>
                  <a:cubicBezTo>
                    <a:pt x="21828" y="1"/>
                    <a:pt x="19773" y="1051"/>
                    <a:pt x="18542" y="2908"/>
                  </a:cubicBezTo>
                  <a:cubicBezTo>
                    <a:pt x="17873" y="3851"/>
                    <a:pt x="17356" y="5006"/>
                    <a:pt x="16627" y="6009"/>
                  </a:cubicBezTo>
                  <a:cubicBezTo>
                    <a:pt x="16262" y="6526"/>
                    <a:pt x="15776" y="6981"/>
                    <a:pt x="15259" y="7316"/>
                  </a:cubicBezTo>
                  <a:cubicBezTo>
                    <a:pt x="14682" y="7650"/>
                    <a:pt x="14043" y="7863"/>
                    <a:pt x="13405" y="7954"/>
                  </a:cubicBezTo>
                  <a:cubicBezTo>
                    <a:pt x="12098" y="8197"/>
                    <a:pt x="10730" y="8228"/>
                    <a:pt x="9545" y="8775"/>
                  </a:cubicBezTo>
                  <a:cubicBezTo>
                    <a:pt x="8937" y="8988"/>
                    <a:pt x="8420" y="9383"/>
                    <a:pt x="8025" y="9899"/>
                  </a:cubicBezTo>
                  <a:cubicBezTo>
                    <a:pt x="7660" y="10416"/>
                    <a:pt x="7478" y="11024"/>
                    <a:pt x="7447" y="11632"/>
                  </a:cubicBezTo>
                  <a:cubicBezTo>
                    <a:pt x="7447" y="12240"/>
                    <a:pt x="7478" y="12787"/>
                    <a:pt x="7447" y="13334"/>
                  </a:cubicBezTo>
                  <a:cubicBezTo>
                    <a:pt x="7417" y="13881"/>
                    <a:pt x="7265" y="14398"/>
                    <a:pt x="7022" y="14824"/>
                  </a:cubicBezTo>
                  <a:cubicBezTo>
                    <a:pt x="6505" y="15644"/>
                    <a:pt x="5654" y="16191"/>
                    <a:pt x="4712" y="16283"/>
                  </a:cubicBezTo>
                  <a:cubicBezTo>
                    <a:pt x="4653" y="16285"/>
                    <a:pt x="4595" y="16286"/>
                    <a:pt x="4537" y="16286"/>
                  </a:cubicBezTo>
                  <a:cubicBezTo>
                    <a:pt x="3725" y="16286"/>
                    <a:pt x="2993" y="16100"/>
                    <a:pt x="2341" y="16100"/>
                  </a:cubicBezTo>
                  <a:cubicBezTo>
                    <a:pt x="2250" y="16091"/>
                    <a:pt x="2159" y="16087"/>
                    <a:pt x="2069" y="16087"/>
                  </a:cubicBezTo>
                  <a:cubicBezTo>
                    <a:pt x="1531" y="16087"/>
                    <a:pt x="1025" y="16243"/>
                    <a:pt x="608" y="16556"/>
                  </a:cubicBezTo>
                  <a:cubicBezTo>
                    <a:pt x="274" y="16799"/>
                    <a:pt x="92" y="17134"/>
                    <a:pt x="31" y="17529"/>
                  </a:cubicBezTo>
                  <a:cubicBezTo>
                    <a:pt x="0" y="17681"/>
                    <a:pt x="31" y="17802"/>
                    <a:pt x="61" y="17924"/>
                  </a:cubicBezTo>
                  <a:cubicBezTo>
                    <a:pt x="61" y="17802"/>
                    <a:pt x="61" y="17650"/>
                    <a:pt x="92" y="17529"/>
                  </a:cubicBezTo>
                  <a:cubicBezTo>
                    <a:pt x="152" y="17164"/>
                    <a:pt x="365" y="16830"/>
                    <a:pt x="669" y="16617"/>
                  </a:cubicBezTo>
                  <a:cubicBezTo>
                    <a:pt x="1063" y="16321"/>
                    <a:pt x="1517" y="16166"/>
                    <a:pt x="1999" y="16166"/>
                  </a:cubicBezTo>
                  <a:cubicBezTo>
                    <a:pt x="2111" y="16166"/>
                    <a:pt x="2226" y="16174"/>
                    <a:pt x="2341" y="16191"/>
                  </a:cubicBezTo>
                  <a:cubicBezTo>
                    <a:pt x="2999" y="16191"/>
                    <a:pt x="3738" y="16407"/>
                    <a:pt x="4557" y="16407"/>
                  </a:cubicBezTo>
                  <a:cubicBezTo>
                    <a:pt x="4608" y="16407"/>
                    <a:pt x="4660" y="16406"/>
                    <a:pt x="4712" y="16404"/>
                  </a:cubicBezTo>
                  <a:cubicBezTo>
                    <a:pt x="5715" y="16313"/>
                    <a:pt x="6627" y="15766"/>
                    <a:pt x="7174" y="14915"/>
                  </a:cubicBezTo>
                  <a:cubicBezTo>
                    <a:pt x="7447" y="14428"/>
                    <a:pt x="7599" y="13881"/>
                    <a:pt x="7630" y="13334"/>
                  </a:cubicBezTo>
                  <a:cubicBezTo>
                    <a:pt x="7660" y="12787"/>
                    <a:pt x="7630" y="12210"/>
                    <a:pt x="7660" y="11632"/>
                  </a:cubicBezTo>
                  <a:cubicBezTo>
                    <a:pt x="7660" y="11055"/>
                    <a:pt x="7842" y="10477"/>
                    <a:pt x="8177" y="9991"/>
                  </a:cubicBezTo>
                  <a:cubicBezTo>
                    <a:pt x="8572" y="9504"/>
                    <a:pt x="9058" y="9140"/>
                    <a:pt x="9636" y="8927"/>
                  </a:cubicBezTo>
                  <a:cubicBezTo>
                    <a:pt x="10791" y="8410"/>
                    <a:pt x="12128" y="8410"/>
                    <a:pt x="13466" y="8167"/>
                  </a:cubicBezTo>
                  <a:cubicBezTo>
                    <a:pt x="14134" y="8045"/>
                    <a:pt x="14773" y="7833"/>
                    <a:pt x="15350" y="7498"/>
                  </a:cubicBezTo>
                  <a:cubicBezTo>
                    <a:pt x="15928" y="7133"/>
                    <a:pt x="16414" y="6678"/>
                    <a:pt x="16779" y="6130"/>
                  </a:cubicBezTo>
                  <a:cubicBezTo>
                    <a:pt x="17539" y="5097"/>
                    <a:pt x="18025" y="3942"/>
                    <a:pt x="18694" y="3000"/>
                  </a:cubicBezTo>
                  <a:cubicBezTo>
                    <a:pt x="19849" y="1267"/>
                    <a:pt x="21764" y="203"/>
                    <a:pt x="23861" y="142"/>
                  </a:cubicBezTo>
                  <a:cubicBezTo>
                    <a:pt x="23911" y="141"/>
                    <a:pt x="23961" y="141"/>
                    <a:pt x="24011" y="141"/>
                  </a:cubicBezTo>
                  <a:cubicBezTo>
                    <a:pt x="25357" y="141"/>
                    <a:pt x="26668" y="537"/>
                    <a:pt x="27782" y="1328"/>
                  </a:cubicBezTo>
                  <a:cubicBezTo>
                    <a:pt x="28086" y="1541"/>
                    <a:pt x="28390" y="1784"/>
                    <a:pt x="28664" y="2027"/>
                  </a:cubicBezTo>
                  <a:lnTo>
                    <a:pt x="28876" y="2240"/>
                  </a:lnTo>
                  <a:cubicBezTo>
                    <a:pt x="28907" y="2270"/>
                    <a:pt x="28907" y="2301"/>
                    <a:pt x="28937" y="2301"/>
                  </a:cubicBezTo>
                  <a:cubicBezTo>
                    <a:pt x="28633" y="1905"/>
                    <a:pt x="28238" y="1541"/>
                    <a:pt x="27843" y="1267"/>
                  </a:cubicBezTo>
                  <a:cubicBezTo>
                    <a:pt x="27326" y="902"/>
                    <a:pt x="26809" y="598"/>
                    <a:pt x="26232" y="416"/>
                  </a:cubicBezTo>
                  <a:cubicBezTo>
                    <a:pt x="25486" y="136"/>
                    <a:pt x="24716" y="1"/>
                    <a:pt x="2395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76;p61">
              <a:extLst>
                <a:ext uri="{FF2B5EF4-FFF2-40B4-BE49-F238E27FC236}">
                  <a16:creationId xmlns:a16="http://schemas.microsoft.com/office/drawing/2014/main" id="{07D53B5A-87DE-044C-A2FC-A32F5510F59D}"/>
                </a:ext>
              </a:extLst>
            </p:cNvPr>
            <p:cNvSpPr/>
            <p:nvPr/>
          </p:nvSpPr>
          <p:spPr>
            <a:xfrm>
              <a:off x="3801250" y="3915225"/>
              <a:ext cx="429375" cy="372375"/>
            </a:xfrm>
            <a:custGeom>
              <a:avLst/>
              <a:gdLst/>
              <a:ahLst/>
              <a:cxnLst/>
              <a:rect l="l" t="t" r="r" b="b"/>
              <a:pathLst>
                <a:path w="17175" h="14895" extrusionOk="0">
                  <a:moveTo>
                    <a:pt x="6317" y="1"/>
                  </a:moveTo>
                  <a:cubicBezTo>
                    <a:pt x="6033" y="1"/>
                    <a:pt x="5734" y="161"/>
                    <a:pt x="5563" y="457"/>
                  </a:cubicBezTo>
                  <a:cubicBezTo>
                    <a:pt x="5502" y="548"/>
                    <a:pt x="5441" y="639"/>
                    <a:pt x="5441" y="761"/>
                  </a:cubicBezTo>
                  <a:cubicBezTo>
                    <a:pt x="5441" y="822"/>
                    <a:pt x="5411" y="883"/>
                    <a:pt x="5380" y="913"/>
                  </a:cubicBezTo>
                  <a:cubicBezTo>
                    <a:pt x="5077" y="1643"/>
                    <a:pt x="4681" y="2311"/>
                    <a:pt x="4256" y="2950"/>
                  </a:cubicBezTo>
                  <a:cubicBezTo>
                    <a:pt x="3861" y="3527"/>
                    <a:pt x="3344" y="4013"/>
                    <a:pt x="2797" y="4439"/>
                  </a:cubicBezTo>
                  <a:cubicBezTo>
                    <a:pt x="2159" y="4925"/>
                    <a:pt x="517" y="6658"/>
                    <a:pt x="0" y="6962"/>
                  </a:cubicBezTo>
                  <a:lnTo>
                    <a:pt x="3131" y="14895"/>
                  </a:lnTo>
                  <a:cubicBezTo>
                    <a:pt x="5988" y="14773"/>
                    <a:pt x="8846" y="14469"/>
                    <a:pt x="11672" y="13983"/>
                  </a:cubicBezTo>
                  <a:cubicBezTo>
                    <a:pt x="14986" y="13436"/>
                    <a:pt x="14955" y="13162"/>
                    <a:pt x="14834" y="12767"/>
                  </a:cubicBezTo>
                  <a:cubicBezTo>
                    <a:pt x="14758" y="12510"/>
                    <a:pt x="14353" y="12424"/>
                    <a:pt x="13804" y="12424"/>
                  </a:cubicBezTo>
                  <a:cubicBezTo>
                    <a:pt x="12712" y="12424"/>
                    <a:pt x="11048" y="12763"/>
                    <a:pt x="10261" y="12763"/>
                  </a:cubicBezTo>
                  <a:cubicBezTo>
                    <a:pt x="9857" y="12763"/>
                    <a:pt x="9684" y="12674"/>
                    <a:pt x="9940" y="12403"/>
                  </a:cubicBezTo>
                  <a:cubicBezTo>
                    <a:pt x="10943" y="11339"/>
                    <a:pt x="16992" y="11065"/>
                    <a:pt x="16627" y="10032"/>
                  </a:cubicBezTo>
                  <a:cubicBezTo>
                    <a:pt x="16499" y="9665"/>
                    <a:pt x="16004" y="9528"/>
                    <a:pt x="15334" y="9528"/>
                  </a:cubicBezTo>
                  <a:cubicBezTo>
                    <a:pt x="13448" y="9528"/>
                    <a:pt x="10177" y="10611"/>
                    <a:pt x="9818" y="10700"/>
                  </a:cubicBezTo>
                  <a:cubicBezTo>
                    <a:pt x="9779" y="10710"/>
                    <a:pt x="9741" y="10714"/>
                    <a:pt x="9706" y="10714"/>
                  </a:cubicBezTo>
                  <a:cubicBezTo>
                    <a:pt x="9277" y="10714"/>
                    <a:pt x="9154" y="10085"/>
                    <a:pt x="9575" y="10001"/>
                  </a:cubicBezTo>
                  <a:cubicBezTo>
                    <a:pt x="10244" y="9880"/>
                    <a:pt x="17174" y="8360"/>
                    <a:pt x="16688" y="6992"/>
                  </a:cubicBezTo>
                  <a:cubicBezTo>
                    <a:pt x="16597" y="6709"/>
                    <a:pt x="16358" y="6620"/>
                    <a:pt x="16094" y="6620"/>
                  </a:cubicBezTo>
                  <a:cubicBezTo>
                    <a:pt x="15651" y="6620"/>
                    <a:pt x="15138" y="6871"/>
                    <a:pt x="15138" y="6871"/>
                  </a:cubicBezTo>
                  <a:cubicBezTo>
                    <a:pt x="15138" y="6871"/>
                    <a:pt x="10404" y="8268"/>
                    <a:pt x="8954" y="8268"/>
                  </a:cubicBezTo>
                  <a:cubicBezTo>
                    <a:pt x="8720" y="8268"/>
                    <a:pt x="8571" y="8232"/>
                    <a:pt x="8542" y="8147"/>
                  </a:cubicBezTo>
                  <a:cubicBezTo>
                    <a:pt x="8359" y="7509"/>
                    <a:pt x="12068" y="6232"/>
                    <a:pt x="13344" y="5898"/>
                  </a:cubicBezTo>
                  <a:cubicBezTo>
                    <a:pt x="14621" y="5564"/>
                    <a:pt x="14986" y="4834"/>
                    <a:pt x="14378" y="4378"/>
                  </a:cubicBezTo>
                  <a:cubicBezTo>
                    <a:pt x="14323" y="4336"/>
                    <a:pt x="14199" y="4317"/>
                    <a:pt x="14023" y="4317"/>
                  </a:cubicBezTo>
                  <a:cubicBezTo>
                    <a:pt x="12936" y="4317"/>
                    <a:pt x="9858" y="5037"/>
                    <a:pt x="8785" y="5351"/>
                  </a:cubicBezTo>
                  <a:cubicBezTo>
                    <a:pt x="8075" y="5554"/>
                    <a:pt x="6708" y="5963"/>
                    <a:pt x="5858" y="5963"/>
                  </a:cubicBezTo>
                  <a:cubicBezTo>
                    <a:pt x="5179" y="5963"/>
                    <a:pt x="4830" y="5701"/>
                    <a:pt x="5411" y="4864"/>
                  </a:cubicBezTo>
                  <a:cubicBezTo>
                    <a:pt x="5411" y="4834"/>
                    <a:pt x="5441" y="4804"/>
                    <a:pt x="5441" y="4773"/>
                  </a:cubicBezTo>
                  <a:cubicBezTo>
                    <a:pt x="6779" y="2950"/>
                    <a:pt x="7204" y="1065"/>
                    <a:pt x="6961" y="457"/>
                  </a:cubicBezTo>
                  <a:cubicBezTo>
                    <a:pt x="6843" y="146"/>
                    <a:pt x="6587" y="1"/>
                    <a:pt x="631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77;p61">
              <a:extLst>
                <a:ext uri="{FF2B5EF4-FFF2-40B4-BE49-F238E27FC236}">
                  <a16:creationId xmlns:a16="http://schemas.microsoft.com/office/drawing/2014/main" id="{54123D24-4A50-1742-9C90-76D5D3BAB34D}"/>
                </a:ext>
              </a:extLst>
            </p:cNvPr>
            <p:cNvSpPr/>
            <p:nvPr/>
          </p:nvSpPr>
          <p:spPr>
            <a:xfrm>
              <a:off x="3726025" y="4075575"/>
              <a:ext cx="234075" cy="451400"/>
            </a:xfrm>
            <a:custGeom>
              <a:avLst/>
              <a:gdLst/>
              <a:ahLst/>
              <a:cxnLst/>
              <a:rect l="l" t="t" r="r" b="b"/>
              <a:pathLst>
                <a:path w="9363" h="18056" extrusionOk="0">
                  <a:moveTo>
                    <a:pt x="3678" y="1"/>
                  </a:moveTo>
                  <a:lnTo>
                    <a:pt x="304" y="2523"/>
                  </a:lnTo>
                  <a:lnTo>
                    <a:pt x="0" y="18056"/>
                  </a:lnTo>
                  <a:lnTo>
                    <a:pt x="9362" y="8481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Ellipse 90">
            <a:extLst>
              <a:ext uri="{FF2B5EF4-FFF2-40B4-BE49-F238E27FC236}">
                <a16:creationId xmlns:a16="http://schemas.microsoft.com/office/drawing/2014/main" id="{F2DEE595-6D2E-5C42-ADC7-ACFD0F47B7AF}"/>
              </a:ext>
            </a:extLst>
          </p:cNvPr>
          <p:cNvSpPr/>
          <p:nvPr/>
        </p:nvSpPr>
        <p:spPr>
          <a:xfrm>
            <a:off x="1744850" y="4177192"/>
            <a:ext cx="478070" cy="481075"/>
          </a:xfrm>
          <a:prstGeom prst="ellipse">
            <a:avLst/>
          </a:prstGeom>
          <a:solidFill>
            <a:srgbClr val="FD4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92" name="Google Shape;2213;p65">
            <a:extLst>
              <a:ext uri="{FF2B5EF4-FFF2-40B4-BE49-F238E27FC236}">
                <a16:creationId xmlns:a16="http://schemas.microsoft.com/office/drawing/2014/main" id="{BC4A7917-8B30-BB41-9C14-0D6ED36057BE}"/>
              </a:ext>
            </a:extLst>
          </p:cNvPr>
          <p:cNvSpPr txBox="1">
            <a:spLocks/>
          </p:cNvSpPr>
          <p:nvPr/>
        </p:nvSpPr>
        <p:spPr>
          <a:xfrm>
            <a:off x="1735380" y="4243448"/>
            <a:ext cx="754619" cy="34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b="1" dirty="0">
                <a:solidFill>
                  <a:schemeClr val="bg1"/>
                </a:solidFill>
              </a:rPr>
              <a:t>SOS</a:t>
            </a:r>
          </a:p>
        </p:txBody>
      </p:sp>
      <p:sp>
        <p:nvSpPr>
          <p:cNvPr id="93" name="Google Shape;1900;p48">
            <a:extLst>
              <a:ext uri="{FF2B5EF4-FFF2-40B4-BE49-F238E27FC236}">
                <a16:creationId xmlns:a16="http://schemas.microsoft.com/office/drawing/2014/main" id="{734357C4-958B-1B4E-97ED-BA05F582A15C}"/>
              </a:ext>
            </a:extLst>
          </p:cNvPr>
          <p:cNvSpPr/>
          <p:nvPr/>
        </p:nvSpPr>
        <p:spPr>
          <a:xfrm flipV="1">
            <a:off x="1790703" y="2307823"/>
            <a:ext cx="2080468" cy="786495"/>
          </a:xfrm>
          <a:custGeom>
            <a:avLst/>
            <a:gdLst/>
            <a:ahLst/>
            <a:cxnLst/>
            <a:rect l="l" t="t" r="r" b="b"/>
            <a:pathLst>
              <a:path w="41910" h="22124" extrusionOk="0">
                <a:moveTo>
                  <a:pt x="41910" y="2563"/>
                </a:moveTo>
                <a:cubicBezTo>
                  <a:pt x="35956" y="11"/>
                  <a:pt x="27060" y="-1637"/>
                  <a:pt x="22479" y="2944"/>
                </a:cubicBezTo>
                <a:cubicBezTo>
                  <a:pt x="17938" y="7485"/>
                  <a:pt x="19019" y="15929"/>
                  <a:pt x="14478" y="20470"/>
                </a:cubicBezTo>
                <a:cubicBezTo>
                  <a:pt x="11047" y="23901"/>
                  <a:pt x="4604" y="20459"/>
                  <a:pt x="0" y="2199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94" name="Google Shape;2213;p65">
            <a:extLst>
              <a:ext uri="{FF2B5EF4-FFF2-40B4-BE49-F238E27FC236}">
                <a16:creationId xmlns:a16="http://schemas.microsoft.com/office/drawing/2014/main" id="{C7B9263D-5A1A-F14A-A11D-9206DE3A2496}"/>
              </a:ext>
            </a:extLst>
          </p:cNvPr>
          <p:cNvSpPr txBox="1">
            <a:spLocks/>
          </p:cNvSpPr>
          <p:nvPr/>
        </p:nvSpPr>
        <p:spPr>
          <a:xfrm>
            <a:off x="3998356" y="2726335"/>
            <a:ext cx="3793094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Dynamisez vos appels avec vos grands-parents :</a:t>
            </a:r>
          </a:p>
          <a:p>
            <a:pPr marL="171450" indent="-171450" algn="just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Animation de bingo</a:t>
            </a:r>
          </a:p>
          <a:p>
            <a:pPr marL="171450" indent="-171450" algn="just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Suggère des vidéos de cuisine à faire</a:t>
            </a:r>
          </a:p>
          <a:p>
            <a:pPr marL="171450" indent="-171450" algn="just"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fr-CA" sz="1200" dirty="0">
                <a:solidFill>
                  <a:schemeClr val="tx2">
                    <a:lumMod val="10000"/>
                  </a:schemeClr>
                </a:solidFill>
              </a:rPr>
              <a:t>Activités selon la saison</a:t>
            </a:r>
          </a:p>
        </p:txBody>
      </p:sp>
      <p:sp>
        <p:nvSpPr>
          <p:cNvPr id="95" name="Sous-titre 4">
            <a:extLst>
              <a:ext uri="{FF2B5EF4-FFF2-40B4-BE49-F238E27FC236}">
                <a16:creationId xmlns:a16="http://schemas.microsoft.com/office/drawing/2014/main" id="{237B8301-AA8B-3747-9FD4-89D269406A9A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08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>
            <a:spLocks noGrp="1"/>
          </p:cNvSpPr>
          <p:nvPr>
            <p:ph type="title"/>
          </p:nvPr>
        </p:nvSpPr>
        <p:spPr>
          <a:xfrm>
            <a:off x="2945943" y="2150850"/>
            <a:ext cx="413717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Expérience</a:t>
            </a:r>
            <a:r>
              <a:rPr lang="en" dirty="0"/>
              <a:t> future</a:t>
            </a:r>
            <a:endParaRPr dirty="0"/>
          </a:p>
        </p:txBody>
      </p:sp>
      <p:sp>
        <p:nvSpPr>
          <p:cNvPr id="1038" name="Google Shape;1038;p48"/>
          <p:cNvSpPr txBox="1">
            <a:spLocks noGrp="1"/>
          </p:cNvSpPr>
          <p:nvPr>
            <p:ph type="title" idx="2"/>
          </p:nvPr>
        </p:nvSpPr>
        <p:spPr>
          <a:xfrm>
            <a:off x="1765189" y="2150850"/>
            <a:ext cx="101568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039" name="Google Shape;1039;p48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1040" name="Google Shape;1040;p48"/>
            <p:cNvSpPr/>
            <p:nvPr/>
          </p:nvSpPr>
          <p:spPr>
            <a:xfrm>
              <a:off x="3231057" y="5846468"/>
              <a:ext cx="1594326" cy="2294779"/>
            </a:xfrm>
            <a:custGeom>
              <a:avLst/>
              <a:gdLst/>
              <a:ahLst/>
              <a:cxnLst/>
              <a:rect l="l" t="t" r="r" b="b"/>
              <a:pathLst>
                <a:path w="45047" h="64838" extrusionOk="0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26848" y="5882215"/>
              <a:ext cx="826238" cy="2265615"/>
            </a:xfrm>
            <a:custGeom>
              <a:avLst/>
              <a:gdLst/>
              <a:ahLst/>
              <a:cxnLst/>
              <a:rect l="l" t="t" r="r" b="b"/>
              <a:pathLst>
                <a:path w="23345" h="640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026043" y="6341574"/>
              <a:ext cx="189385" cy="635826"/>
            </a:xfrm>
            <a:custGeom>
              <a:avLst/>
              <a:gdLst/>
              <a:ahLst/>
              <a:cxnLst/>
              <a:rect l="l" t="t" r="r" b="b"/>
              <a:pathLst>
                <a:path w="5351" h="17965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3288074" y="6714859"/>
              <a:ext cx="736943" cy="262542"/>
            </a:xfrm>
            <a:custGeom>
              <a:avLst/>
              <a:gdLst/>
              <a:ahLst/>
              <a:cxnLst/>
              <a:rect l="l" t="t" r="r" b="b"/>
              <a:pathLst>
                <a:path w="20822" h="7418" extrusionOk="0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221834" y="6964446"/>
              <a:ext cx="536869" cy="910118"/>
            </a:xfrm>
            <a:custGeom>
              <a:avLst/>
              <a:gdLst/>
              <a:ahLst/>
              <a:cxnLst/>
              <a:rect l="l" t="t" r="r" b="b"/>
              <a:pathLst>
                <a:path w="15169" h="25715" extrusionOk="0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264397" y="7388307"/>
              <a:ext cx="957473" cy="486258"/>
            </a:xfrm>
            <a:custGeom>
              <a:avLst/>
              <a:gdLst/>
              <a:ahLst/>
              <a:cxnLst/>
              <a:rect l="l" t="t" r="r" b="b"/>
              <a:pathLst>
                <a:path w="27053" h="1373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002401" y="6360650"/>
              <a:ext cx="930575" cy="1788241"/>
            </a:xfrm>
            <a:custGeom>
              <a:avLst/>
              <a:gdLst/>
              <a:ahLst/>
              <a:cxnLst/>
              <a:rect l="l" t="t" r="r" b="b"/>
              <a:pathLst>
                <a:path w="26293" h="50526" extrusionOk="0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399363" y="6562105"/>
              <a:ext cx="267886" cy="1586787"/>
            </a:xfrm>
            <a:custGeom>
              <a:avLst/>
              <a:gdLst/>
              <a:ahLst/>
              <a:cxnLst/>
              <a:rect l="l" t="t" r="r" b="b"/>
              <a:pathLst>
                <a:path w="7569" h="44834" extrusionOk="0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278852" y="7420585"/>
              <a:ext cx="222725" cy="175370"/>
            </a:xfrm>
            <a:custGeom>
              <a:avLst/>
              <a:gdLst/>
              <a:ahLst/>
              <a:cxnLst/>
              <a:rect l="l" t="t" r="r" b="b"/>
              <a:pathLst>
                <a:path w="6293" h="4955" extrusionOk="0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500480" y="7485106"/>
              <a:ext cx="239926" cy="106531"/>
            </a:xfrm>
            <a:custGeom>
              <a:avLst/>
              <a:gdLst/>
              <a:ahLst/>
              <a:cxnLst/>
              <a:rect l="l" t="t" r="r" b="b"/>
              <a:pathLst>
                <a:path w="6779" h="3010" extrusionOk="0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435924" y="7833651"/>
              <a:ext cx="307702" cy="134527"/>
            </a:xfrm>
            <a:custGeom>
              <a:avLst/>
              <a:gdLst/>
              <a:ahLst/>
              <a:cxnLst/>
              <a:rect l="l" t="t" r="r" b="b"/>
              <a:pathLst>
                <a:path w="8694" h="3801" extrusionOk="0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165914" y="7733632"/>
              <a:ext cx="276522" cy="229166"/>
            </a:xfrm>
            <a:custGeom>
              <a:avLst/>
              <a:gdLst/>
              <a:ahLst/>
              <a:cxnLst/>
              <a:rect l="l" t="t" r="r" b="b"/>
              <a:pathLst>
                <a:path w="7813" h="6475" extrusionOk="0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1053" name="Google Shape;1053;p48"/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ous-titre 4">
            <a:extLst>
              <a:ext uri="{FF2B5EF4-FFF2-40B4-BE49-F238E27FC236}">
                <a16:creationId xmlns:a16="http://schemas.microsoft.com/office/drawing/2014/main" id="{AE950DD8-FABF-1B47-9D37-BCE96F330C34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51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B9F1AB6-A426-CA49-917F-012F1363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Place à l’animation</a:t>
            </a:r>
          </a:p>
        </p:txBody>
      </p:sp>
      <p:sp>
        <p:nvSpPr>
          <p:cNvPr id="4" name="Sous-titre 4">
            <a:extLst>
              <a:ext uri="{FF2B5EF4-FFF2-40B4-BE49-F238E27FC236}">
                <a16:creationId xmlns:a16="http://schemas.microsoft.com/office/drawing/2014/main" id="{F03ED727-0087-E64C-9748-15774EC5FDB8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16</a:t>
            </a:r>
          </a:p>
          <a:p>
            <a:endParaRPr lang="fr-FR" dirty="0"/>
          </a:p>
        </p:txBody>
      </p:sp>
      <p:pic>
        <p:nvPicPr>
          <p:cNvPr id="3" name="Média en ligne 2" descr="Loki - Plateforme de communication augmentée">
            <a:hlinkClick r:id="" action="ppaction://media"/>
            <a:extLst>
              <a:ext uri="{FF2B5EF4-FFF2-40B4-BE49-F238E27FC236}">
                <a16:creationId xmlns:a16="http://schemas.microsoft.com/office/drawing/2014/main" id="{F5EBD4CA-BD3C-B042-B03D-804AD7826F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4942" y="1614055"/>
            <a:ext cx="5034115" cy="2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59"/>
          <p:cNvSpPr txBox="1">
            <a:spLocks noGrp="1"/>
          </p:cNvSpPr>
          <p:nvPr>
            <p:ph type="title"/>
          </p:nvPr>
        </p:nvSpPr>
        <p:spPr>
          <a:xfrm>
            <a:off x="594398" y="18949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MERCI</a:t>
            </a:r>
            <a:endParaRPr sz="6600" dirty="0"/>
          </a:p>
        </p:txBody>
      </p:sp>
      <p:sp>
        <p:nvSpPr>
          <p:cNvPr id="1810" name="Google Shape;1810;p59"/>
          <p:cNvSpPr/>
          <p:nvPr/>
        </p:nvSpPr>
        <p:spPr>
          <a:xfrm>
            <a:off x="4392577" y="4077175"/>
            <a:ext cx="462121" cy="10067"/>
          </a:xfrm>
          <a:custGeom>
            <a:avLst/>
            <a:gdLst/>
            <a:ahLst/>
            <a:cxnLst/>
            <a:rect l="l" t="t" r="r" b="b"/>
            <a:pathLst>
              <a:path w="10742" h="234" extrusionOk="0">
                <a:moveTo>
                  <a:pt x="5371" y="0"/>
                </a:moveTo>
                <a:cubicBezTo>
                  <a:pt x="2402" y="0"/>
                  <a:pt x="0" y="67"/>
                  <a:pt x="0" y="134"/>
                </a:cubicBezTo>
                <a:cubicBezTo>
                  <a:pt x="0" y="167"/>
                  <a:pt x="2402" y="234"/>
                  <a:pt x="5371" y="234"/>
                </a:cubicBezTo>
                <a:cubicBezTo>
                  <a:pt x="8339" y="234"/>
                  <a:pt x="10741" y="167"/>
                  <a:pt x="10741" y="134"/>
                </a:cubicBezTo>
                <a:cubicBezTo>
                  <a:pt x="10741" y="67"/>
                  <a:pt x="8339" y="0"/>
                  <a:pt x="537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3" name="Google Shape;1843;p59"/>
          <p:cNvGrpSpPr/>
          <p:nvPr/>
        </p:nvGrpSpPr>
        <p:grpSpPr>
          <a:xfrm>
            <a:off x="2993862" y="2156187"/>
            <a:ext cx="356624" cy="285281"/>
            <a:chOff x="3860400" y="3254050"/>
            <a:chExt cx="296175" cy="241825"/>
          </a:xfrm>
        </p:grpSpPr>
        <p:sp>
          <p:nvSpPr>
            <p:cNvPr id="1844" name="Google Shape;1844;p59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9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9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9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9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9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9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Sous-titre 4">
            <a:extLst>
              <a:ext uri="{FF2B5EF4-FFF2-40B4-BE49-F238E27FC236}">
                <a16:creationId xmlns:a16="http://schemas.microsoft.com/office/drawing/2014/main" id="{09CD37A9-7F15-AF48-8360-4B140BF2E9E0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17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>
            <a:spLocks noGrp="1"/>
          </p:cNvSpPr>
          <p:nvPr>
            <p:ph type="title"/>
          </p:nvPr>
        </p:nvSpPr>
        <p:spPr>
          <a:xfrm>
            <a:off x="2747460" y="2150850"/>
            <a:ext cx="321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Annexes</a:t>
            </a:r>
            <a:endParaRPr dirty="0"/>
          </a:p>
        </p:txBody>
      </p:sp>
      <p:grpSp>
        <p:nvGrpSpPr>
          <p:cNvPr id="1039" name="Google Shape;1039;p48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1040" name="Google Shape;1040;p48"/>
            <p:cNvSpPr/>
            <p:nvPr/>
          </p:nvSpPr>
          <p:spPr>
            <a:xfrm>
              <a:off x="3231057" y="5846468"/>
              <a:ext cx="1594326" cy="2294779"/>
            </a:xfrm>
            <a:custGeom>
              <a:avLst/>
              <a:gdLst/>
              <a:ahLst/>
              <a:cxnLst/>
              <a:rect l="l" t="t" r="r" b="b"/>
              <a:pathLst>
                <a:path w="45047" h="64838" extrusionOk="0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26848" y="5882215"/>
              <a:ext cx="826238" cy="2265615"/>
            </a:xfrm>
            <a:custGeom>
              <a:avLst/>
              <a:gdLst/>
              <a:ahLst/>
              <a:cxnLst/>
              <a:rect l="l" t="t" r="r" b="b"/>
              <a:pathLst>
                <a:path w="23345" h="640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026043" y="6341574"/>
              <a:ext cx="189385" cy="635826"/>
            </a:xfrm>
            <a:custGeom>
              <a:avLst/>
              <a:gdLst/>
              <a:ahLst/>
              <a:cxnLst/>
              <a:rect l="l" t="t" r="r" b="b"/>
              <a:pathLst>
                <a:path w="5351" h="17965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3288074" y="6714859"/>
              <a:ext cx="736943" cy="262542"/>
            </a:xfrm>
            <a:custGeom>
              <a:avLst/>
              <a:gdLst/>
              <a:ahLst/>
              <a:cxnLst/>
              <a:rect l="l" t="t" r="r" b="b"/>
              <a:pathLst>
                <a:path w="20822" h="7418" extrusionOk="0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221834" y="6964446"/>
              <a:ext cx="536869" cy="910118"/>
            </a:xfrm>
            <a:custGeom>
              <a:avLst/>
              <a:gdLst/>
              <a:ahLst/>
              <a:cxnLst/>
              <a:rect l="l" t="t" r="r" b="b"/>
              <a:pathLst>
                <a:path w="15169" h="25715" extrusionOk="0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264397" y="7388307"/>
              <a:ext cx="957473" cy="486258"/>
            </a:xfrm>
            <a:custGeom>
              <a:avLst/>
              <a:gdLst/>
              <a:ahLst/>
              <a:cxnLst/>
              <a:rect l="l" t="t" r="r" b="b"/>
              <a:pathLst>
                <a:path w="27053" h="1373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002401" y="6360650"/>
              <a:ext cx="930575" cy="1788241"/>
            </a:xfrm>
            <a:custGeom>
              <a:avLst/>
              <a:gdLst/>
              <a:ahLst/>
              <a:cxnLst/>
              <a:rect l="l" t="t" r="r" b="b"/>
              <a:pathLst>
                <a:path w="26293" h="50526" extrusionOk="0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399363" y="6562105"/>
              <a:ext cx="267886" cy="1586787"/>
            </a:xfrm>
            <a:custGeom>
              <a:avLst/>
              <a:gdLst/>
              <a:ahLst/>
              <a:cxnLst/>
              <a:rect l="l" t="t" r="r" b="b"/>
              <a:pathLst>
                <a:path w="7569" h="44834" extrusionOk="0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278852" y="7420585"/>
              <a:ext cx="222725" cy="175370"/>
            </a:xfrm>
            <a:custGeom>
              <a:avLst/>
              <a:gdLst/>
              <a:ahLst/>
              <a:cxnLst/>
              <a:rect l="l" t="t" r="r" b="b"/>
              <a:pathLst>
                <a:path w="6293" h="4955" extrusionOk="0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500480" y="7485106"/>
              <a:ext cx="239926" cy="106531"/>
            </a:xfrm>
            <a:custGeom>
              <a:avLst/>
              <a:gdLst/>
              <a:ahLst/>
              <a:cxnLst/>
              <a:rect l="l" t="t" r="r" b="b"/>
              <a:pathLst>
                <a:path w="6779" h="3010" extrusionOk="0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435924" y="7833651"/>
              <a:ext cx="307702" cy="134527"/>
            </a:xfrm>
            <a:custGeom>
              <a:avLst/>
              <a:gdLst/>
              <a:ahLst/>
              <a:cxnLst/>
              <a:rect l="l" t="t" r="r" b="b"/>
              <a:pathLst>
                <a:path w="8694" h="3801" extrusionOk="0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165914" y="7733632"/>
              <a:ext cx="276522" cy="229166"/>
            </a:xfrm>
            <a:custGeom>
              <a:avLst/>
              <a:gdLst/>
              <a:ahLst/>
              <a:cxnLst/>
              <a:rect l="l" t="t" r="r" b="b"/>
              <a:pathLst>
                <a:path w="7813" h="6475" extrusionOk="0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1053" name="Google Shape;1053;p48"/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Sous-titre 4">
            <a:extLst>
              <a:ext uri="{FF2B5EF4-FFF2-40B4-BE49-F238E27FC236}">
                <a16:creationId xmlns:a16="http://schemas.microsoft.com/office/drawing/2014/main" id="{4B882F4D-FA18-9B4F-A230-690DB8560E60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64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Persona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9E2ED0-0B82-5943-9633-094818BF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63" y="1121063"/>
            <a:ext cx="6724073" cy="3782291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6422C8F6-9501-7349-B002-CE47031B979E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19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6"/>
          <p:cNvSpPr/>
          <p:nvPr/>
        </p:nvSpPr>
        <p:spPr>
          <a:xfrm>
            <a:off x="423750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46"/>
          <p:cNvSpPr/>
          <p:nvPr/>
        </p:nvSpPr>
        <p:spPr>
          <a:xfrm>
            <a:off x="694260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6"/>
          <p:cNvSpPr/>
          <p:nvPr/>
        </p:nvSpPr>
        <p:spPr>
          <a:xfrm>
            <a:off x="5528731" y="3076474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2525731" y="3094933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153235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des matières</a:t>
            </a:r>
            <a:endParaRPr dirty="0"/>
          </a:p>
        </p:txBody>
      </p:sp>
      <p:sp>
        <p:nvSpPr>
          <p:cNvPr id="895" name="Google Shape;895;p46"/>
          <p:cNvSpPr txBox="1">
            <a:spLocks noGrp="1"/>
          </p:cNvSpPr>
          <p:nvPr>
            <p:ph type="subTitle" idx="1"/>
          </p:nvPr>
        </p:nvSpPr>
        <p:spPr>
          <a:xfrm>
            <a:off x="656249" y="2233331"/>
            <a:ext cx="2538481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Présentation</a:t>
            </a:r>
            <a:r>
              <a:rPr lang="en" dirty="0"/>
              <a:t> de </a:t>
            </a:r>
            <a:r>
              <a:rPr lang="en" dirty="0" err="1"/>
              <a:t>notre</a:t>
            </a:r>
            <a:r>
              <a:rPr lang="en" dirty="0"/>
              <a:t> </a:t>
            </a:r>
            <a:r>
              <a:rPr lang="en" dirty="0" err="1"/>
              <a:t>projet</a:t>
            </a:r>
            <a:r>
              <a:rPr lang="en" dirty="0"/>
              <a:t> et de </a:t>
            </a:r>
            <a:r>
              <a:rPr lang="en" dirty="0" err="1"/>
              <a:t>nos</a:t>
            </a:r>
            <a:r>
              <a:rPr lang="en" dirty="0"/>
              <a:t> démarches</a:t>
            </a:r>
            <a:endParaRPr dirty="0"/>
          </a:p>
        </p:txBody>
      </p:sp>
      <p:sp>
        <p:nvSpPr>
          <p:cNvPr id="896" name="Google Shape;896;p46"/>
          <p:cNvSpPr txBox="1">
            <a:spLocks noGrp="1"/>
          </p:cNvSpPr>
          <p:nvPr>
            <p:ph type="subTitle" idx="2"/>
          </p:nvPr>
        </p:nvSpPr>
        <p:spPr>
          <a:xfrm>
            <a:off x="6562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Projet</a:t>
            </a:r>
            <a:endParaRPr dirty="0"/>
          </a:p>
        </p:txBody>
      </p:sp>
      <p:sp>
        <p:nvSpPr>
          <p:cNvPr id="897" name="Google Shape;897;p46"/>
          <p:cNvSpPr txBox="1">
            <a:spLocks noGrp="1"/>
          </p:cNvSpPr>
          <p:nvPr>
            <p:ph type="subTitle" idx="3"/>
          </p:nvPr>
        </p:nvSpPr>
        <p:spPr>
          <a:xfrm>
            <a:off x="33613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/>
              <a:t>Présentation de Zacharie, notre persona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8" name="Google Shape;898;p46"/>
          <p:cNvSpPr txBox="1">
            <a:spLocks noGrp="1"/>
          </p:cNvSpPr>
          <p:nvPr>
            <p:ph type="subTitle" idx="4"/>
          </p:nvPr>
        </p:nvSpPr>
        <p:spPr>
          <a:xfrm>
            <a:off x="33613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Persona</a:t>
            </a:r>
            <a:endParaRPr dirty="0"/>
          </a:p>
        </p:txBody>
      </p:sp>
      <p:sp>
        <p:nvSpPr>
          <p:cNvPr id="899" name="Google Shape;899;p46"/>
          <p:cNvSpPr txBox="1">
            <a:spLocks noGrp="1"/>
          </p:cNvSpPr>
          <p:nvPr>
            <p:ph type="subTitle" idx="5"/>
          </p:nvPr>
        </p:nvSpPr>
        <p:spPr>
          <a:xfrm>
            <a:off x="60664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/>
              <a:t>L’expérience vécue par notre utilisateur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0" name="Google Shape;900;p46"/>
          <p:cNvSpPr txBox="1">
            <a:spLocks noGrp="1"/>
          </p:cNvSpPr>
          <p:nvPr>
            <p:ph type="subTitle" idx="6"/>
          </p:nvPr>
        </p:nvSpPr>
        <p:spPr>
          <a:xfrm>
            <a:off x="6038053" y="1898831"/>
            <a:ext cx="2679985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Carte de </a:t>
            </a:r>
            <a:r>
              <a:rPr lang="en" dirty="0" err="1"/>
              <a:t>l’expérience</a:t>
            </a:r>
            <a:endParaRPr dirty="0"/>
          </a:p>
        </p:txBody>
      </p:sp>
      <p:sp>
        <p:nvSpPr>
          <p:cNvPr id="901" name="Google Shape;901;p46"/>
          <p:cNvSpPr txBox="1">
            <a:spLocks noGrp="1"/>
          </p:cNvSpPr>
          <p:nvPr>
            <p:ph type="subTitle" idx="7"/>
          </p:nvPr>
        </p:nvSpPr>
        <p:spPr>
          <a:xfrm>
            <a:off x="1649581" y="4090777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/>
              <a:t>Les différentes idées que nous avons retenu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2" name="Google Shape;902;p46"/>
          <p:cNvSpPr txBox="1">
            <a:spLocks noGrp="1"/>
          </p:cNvSpPr>
          <p:nvPr>
            <p:ph type="subTitle" idx="8"/>
          </p:nvPr>
        </p:nvSpPr>
        <p:spPr>
          <a:xfrm>
            <a:off x="1443044" y="3745474"/>
            <a:ext cx="2834374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de </a:t>
            </a:r>
            <a:r>
              <a:rPr lang="en" dirty="0" err="1"/>
              <a:t>l’expérience</a:t>
            </a:r>
            <a:endParaRPr dirty="0"/>
          </a:p>
        </p:txBody>
      </p:sp>
      <p:sp>
        <p:nvSpPr>
          <p:cNvPr id="903" name="Google Shape;903;p46"/>
          <p:cNvSpPr txBox="1">
            <a:spLocks noGrp="1"/>
          </p:cNvSpPr>
          <p:nvPr>
            <p:ph type="subTitle" idx="9"/>
          </p:nvPr>
        </p:nvSpPr>
        <p:spPr>
          <a:xfrm>
            <a:off x="4651139" y="40847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/>
              <a:t>Animation de mise en situation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4" name="Google Shape;904;p46"/>
          <p:cNvSpPr txBox="1">
            <a:spLocks noGrp="1"/>
          </p:cNvSpPr>
          <p:nvPr>
            <p:ph type="subTitle" idx="13"/>
          </p:nvPr>
        </p:nvSpPr>
        <p:spPr>
          <a:xfrm>
            <a:off x="4651139" y="3760824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Expérience</a:t>
            </a:r>
            <a:r>
              <a:rPr lang="en" dirty="0"/>
              <a:t> future</a:t>
            </a:r>
            <a:endParaRPr dirty="0"/>
          </a:p>
        </p:txBody>
      </p:sp>
      <p:sp>
        <p:nvSpPr>
          <p:cNvPr id="907" name="Google Shape;907;p46"/>
          <p:cNvSpPr txBox="1">
            <a:spLocks noGrp="1"/>
          </p:cNvSpPr>
          <p:nvPr>
            <p:ph type="title" idx="16"/>
          </p:nvPr>
        </p:nvSpPr>
        <p:spPr>
          <a:xfrm>
            <a:off x="1532300" y="124277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8" name="Google Shape;908;p46"/>
          <p:cNvSpPr txBox="1">
            <a:spLocks noGrp="1"/>
          </p:cNvSpPr>
          <p:nvPr>
            <p:ph type="title" idx="17"/>
          </p:nvPr>
        </p:nvSpPr>
        <p:spPr>
          <a:xfrm>
            <a:off x="2525731" y="30844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09" name="Google Shape;909;p46"/>
          <p:cNvSpPr txBox="1">
            <a:spLocks noGrp="1"/>
          </p:cNvSpPr>
          <p:nvPr>
            <p:ph type="title" idx="18"/>
          </p:nvPr>
        </p:nvSpPr>
        <p:spPr>
          <a:xfrm>
            <a:off x="4237450" y="12428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10" name="Google Shape;910;p46"/>
          <p:cNvSpPr txBox="1">
            <a:spLocks noGrp="1"/>
          </p:cNvSpPr>
          <p:nvPr>
            <p:ph type="title" idx="19"/>
          </p:nvPr>
        </p:nvSpPr>
        <p:spPr>
          <a:xfrm>
            <a:off x="5526723" y="3077543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911" name="Google Shape;911;p46"/>
          <p:cNvSpPr txBox="1">
            <a:spLocks noGrp="1"/>
          </p:cNvSpPr>
          <p:nvPr>
            <p:ph type="title" idx="20"/>
          </p:nvPr>
        </p:nvSpPr>
        <p:spPr>
          <a:xfrm>
            <a:off x="6942450" y="12428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13" name="Google Shape;913;p46"/>
          <p:cNvSpPr/>
          <p:nvPr/>
        </p:nvSpPr>
        <p:spPr>
          <a:xfrm>
            <a:off x="2161375" y="1189250"/>
            <a:ext cx="94200" cy="9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ous-titre 4">
            <a:extLst>
              <a:ext uri="{FF2B5EF4-FFF2-40B4-BE49-F238E27FC236}">
                <a16:creationId xmlns:a16="http://schemas.microsoft.com/office/drawing/2014/main" id="{B59CD8DA-2767-344E-A3C5-DCF6166614D0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2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Carte de </a:t>
            </a:r>
            <a:r>
              <a:rPr lang="en" dirty="0" err="1">
                <a:solidFill>
                  <a:schemeClr val="accent3"/>
                </a:solidFill>
              </a:rPr>
              <a:t>l’expérience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7E8EA3-EFD1-C94D-92E0-1BCC8457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56" y="1085633"/>
            <a:ext cx="4450788" cy="40578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1376B31-E241-964E-9926-4557DA759AB0}"/>
              </a:ext>
            </a:extLst>
          </p:cNvPr>
          <p:cNvSpPr txBox="1"/>
          <p:nvPr/>
        </p:nvSpPr>
        <p:spPr>
          <a:xfrm>
            <a:off x="6373090" y="2791416"/>
            <a:ext cx="286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4" tooltip="https://hecux.jansensan.net/wp-content/uploads/2021/10/hec-ux-carte-experience.pdf"/>
              </a:rPr>
              <a:t>https://hecux.jansensan.net/wp-content/uploads/2021/10/hec-ux-carte-experience.pdf</a:t>
            </a:r>
            <a:endParaRPr lang="fr-CA" dirty="0"/>
          </a:p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41489EC-DED9-674C-B47D-52CC6858AA28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39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>
            <a:spLocks noGrp="1"/>
          </p:cNvSpPr>
          <p:nvPr>
            <p:ph type="title"/>
          </p:nvPr>
        </p:nvSpPr>
        <p:spPr>
          <a:xfrm>
            <a:off x="3108338" y="2150850"/>
            <a:ext cx="321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Projet</a:t>
            </a:r>
            <a:endParaRPr dirty="0"/>
          </a:p>
        </p:txBody>
      </p:sp>
      <p:sp>
        <p:nvSpPr>
          <p:cNvPr id="1038" name="Google Shape;1038;p48"/>
          <p:cNvSpPr txBox="1">
            <a:spLocks noGrp="1"/>
          </p:cNvSpPr>
          <p:nvPr>
            <p:ph type="title" idx="2"/>
          </p:nvPr>
        </p:nvSpPr>
        <p:spPr>
          <a:xfrm>
            <a:off x="2063314" y="2150850"/>
            <a:ext cx="94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39" name="Google Shape;1039;p48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1040" name="Google Shape;1040;p48"/>
            <p:cNvSpPr/>
            <p:nvPr/>
          </p:nvSpPr>
          <p:spPr>
            <a:xfrm>
              <a:off x="3231057" y="5846468"/>
              <a:ext cx="1594326" cy="2294779"/>
            </a:xfrm>
            <a:custGeom>
              <a:avLst/>
              <a:gdLst/>
              <a:ahLst/>
              <a:cxnLst/>
              <a:rect l="l" t="t" r="r" b="b"/>
              <a:pathLst>
                <a:path w="45047" h="64838" extrusionOk="0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26848" y="5882215"/>
              <a:ext cx="826238" cy="2265615"/>
            </a:xfrm>
            <a:custGeom>
              <a:avLst/>
              <a:gdLst/>
              <a:ahLst/>
              <a:cxnLst/>
              <a:rect l="l" t="t" r="r" b="b"/>
              <a:pathLst>
                <a:path w="23345" h="640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026043" y="6341574"/>
              <a:ext cx="189385" cy="635826"/>
            </a:xfrm>
            <a:custGeom>
              <a:avLst/>
              <a:gdLst/>
              <a:ahLst/>
              <a:cxnLst/>
              <a:rect l="l" t="t" r="r" b="b"/>
              <a:pathLst>
                <a:path w="5351" h="17965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3288074" y="6714859"/>
              <a:ext cx="736943" cy="262542"/>
            </a:xfrm>
            <a:custGeom>
              <a:avLst/>
              <a:gdLst/>
              <a:ahLst/>
              <a:cxnLst/>
              <a:rect l="l" t="t" r="r" b="b"/>
              <a:pathLst>
                <a:path w="20822" h="7418" extrusionOk="0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221834" y="6964446"/>
              <a:ext cx="536869" cy="910118"/>
            </a:xfrm>
            <a:custGeom>
              <a:avLst/>
              <a:gdLst/>
              <a:ahLst/>
              <a:cxnLst/>
              <a:rect l="l" t="t" r="r" b="b"/>
              <a:pathLst>
                <a:path w="15169" h="25715" extrusionOk="0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264397" y="7388307"/>
              <a:ext cx="957473" cy="486258"/>
            </a:xfrm>
            <a:custGeom>
              <a:avLst/>
              <a:gdLst/>
              <a:ahLst/>
              <a:cxnLst/>
              <a:rect l="l" t="t" r="r" b="b"/>
              <a:pathLst>
                <a:path w="27053" h="1373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002401" y="6360650"/>
              <a:ext cx="930575" cy="1788241"/>
            </a:xfrm>
            <a:custGeom>
              <a:avLst/>
              <a:gdLst/>
              <a:ahLst/>
              <a:cxnLst/>
              <a:rect l="l" t="t" r="r" b="b"/>
              <a:pathLst>
                <a:path w="26293" h="50526" extrusionOk="0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399363" y="6562105"/>
              <a:ext cx="267886" cy="1586787"/>
            </a:xfrm>
            <a:custGeom>
              <a:avLst/>
              <a:gdLst/>
              <a:ahLst/>
              <a:cxnLst/>
              <a:rect l="l" t="t" r="r" b="b"/>
              <a:pathLst>
                <a:path w="7569" h="44834" extrusionOk="0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278852" y="7420585"/>
              <a:ext cx="222725" cy="175370"/>
            </a:xfrm>
            <a:custGeom>
              <a:avLst/>
              <a:gdLst/>
              <a:ahLst/>
              <a:cxnLst/>
              <a:rect l="l" t="t" r="r" b="b"/>
              <a:pathLst>
                <a:path w="6293" h="4955" extrusionOk="0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500480" y="7485106"/>
              <a:ext cx="239926" cy="106531"/>
            </a:xfrm>
            <a:custGeom>
              <a:avLst/>
              <a:gdLst/>
              <a:ahLst/>
              <a:cxnLst/>
              <a:rect l="l" t="t" r="r" b="b"/>
              <a:pathLst>
                <a:path w="6779" h="3010" extrusionOk="0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435924" y="7833651"/>
              <a:ext cx="307702" cy="134527"/>
            </a:xfrm>
            <a:custGeom>
              <a:avLst/>
              <a:gdLst/>
              <a:ahLst/>
              <a:cxnLst/>
              <a:rect l="l" t="t" r="r" b="b"/>
              <a:pathLst>
                <a:path w="8694" h="3801" extrusionOk="0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165914" y="7733632"/>
              <a:ext cx="276522" cy="229166"/>
            </a:xfrm>
            <a:custGeom>
              <a:avLst/>
              <a:gdLst/>
              <a:ahLst/>
              <a:cxnLst/>
              <a:rect l="l" t="t" r="r" b="b"/>
              <a:pathLst>
                <a:path w="7813" h="6475" extrusionOk="0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1053" name="Google Shape;1053;p48"/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ous-titre 4">
            <a:extLst>
              <a:ext uri="{FF2B5EF4-FFF2-40B4-BE49-F238E27FC236}">
                <a16:creationId xmlns:a16="http://schemas.microsoft.com/office/drawing/2014/main" id="{8166697A-6E17-8447-A0C4-EEF38D450771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3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58ED6042-9FEE-C242-9C56-9F9F557EC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01" y="1948557"/>
            <a:ext cx="4664636" cy="1395005"/>
          </a:xfrm>
        </p:spPr>
        <p:txBody>
          <a:bodyPr/>
          <a:lstStyle/>
          <a:p>
            <a:r>
              <a:rPr lang="fr-CA" sz="2400" dirty="0"/>
              <a:t>Réunir les grands-parents et les petits-enfants à distance via une application</a:t>
            </a:r>
          </a:p>
          <a:p>
            <a:endParaRPr lang="fr-FR" dirty="0"/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372FA99D-6895-FC49-B97E-D7FDFFDCE491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85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AD86476-56A9-EF48-B698-1845B5ED0FB7}"/>
              </a:ext>
            </a:extLst>
          </p:cNvPr>
          <p:cNvCxnSpPr>
            <a:cxnSpLocks/>
          </p:cNvCxnSpPr>
          <p:nvPr/>
        </p:nvCxnSpPr>
        <p:spPr>
          <a:xfrm>
            <a:off x="1108359" y="1281710"/>
            <a:ext cx="0" cy="343463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63" name="Google Shape;1063;p49"/>
          <p:cNvSpPr txBox="1">
            <a:spLocks noGrp="1"/>
          </p:cNvSpPr>
          <p:nvPr>
            <p:ph type="title"/>
          </p:nvPr>
        </p:nvSpPr>
        <p:spPr>
          <a:xfrm>
            <a:off x="723900" y="418010"/>
            <a:ext cx="5541728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Quelle a </a:t>
            </a:r>
            <a:r>
              <a:rPr lang="en" dirty="0" err="1"/>
              <a:t>été</a:t>
            </a:r>
            <a:r>
              <a:rPr lang="en" dirty="0"/>
              <a:t> </a:t>
            </a:r>
            <a:r>
              <a:rPr lang="en" dirty="0" err="1"/>
              <a:t>notre</a:t>
            </a:r>
            <a:r>
              <a:rPr lang="en" dirty="0"/>
              <a:t> démarche ?</a:t>
            </a:r>
            <a:endParaRPr dirty="0"/>
          </a:p>
        </p:txBody>
      </p:sp>
      <p:grpSp>
        <p:nvGrpSpPr>
          <p:cNvPr id="103" name="Google Shape;927;p47">
            <a:extLst>
              <a:ext uri="{FF2B5EF4-FFF2-40B4-BE49-F238E27FC236}">
                <a16:creationId xmlns:a16="http://schemas.microsoft.com/office/drawing/2014/main" id="{F42B2500-85CC-964C-8BF6-F87337D843A1}"/>
              </a:ext>
            </a:extLst>
          </p:cNvPr>
          <p:cNvGrpSpPr/>
          <p:nvPr/>
        </p:nvGrpSpPr>
        <p:grpSpPr>
          <a:xfrm>
            <a:off x="4993424" y="3071370"/>
            <a:ext cx="5522000" cy="2154276"/>
            <a:chOff x="545100" y="1812650"/>
            <a:chExt cx="6575375" cy="2565225"/>
          </a:xfrm>
        </p:grpSpPr>
        <p:sp>
          <p:nvSpPr>
            <p:cNvPr id="104" name="Google Shape;928;p47">
              <a:extLst>
                <a:ext uri="{FF2B5EF4-FFF2-40B4-BE49-F238E27FC236}">
                  <a16:creationId xmlns:a16="http://schemas.microsoft.com/office/drawing/2014/main" id="{3365C8BC-9BB2-D441-8126-896233263887}"/>
                </a:ext>
              </a:extLst>
            </p:cNvPr>
            <p:cNvSpPr/>
            <p:nvPr/>
          </p:nvSpPr>
          <p:spPr>
            <a:xfrm>
              <a:off x="6037625" y="2472975"/>
              <a:ext cx="1082850" cy="1110225"/>
            </a:xfrm>
            <a:custGeom>
              <a:avLst/>
              <a:gdLst/>
              <a:ahLst/>
              <a:cxnLst/>
              <a:rect l="l" t="t" r="r" b="b"/>
              <a:pathLst>
                <a:path w="43314" h="44409" extrusionOk="0">
                  <a:moveTo>
                    <a:pt x="21251" y="12609"/>
                  </a:moveTo>
                  <a:cubicBezTo>
                    <a:pt x="24472" y="12609"/>
                    <a:pt x="27712" y="14174"/>
                    <a:pt x="29605" y="17478"/>
                  </a:cubicBezTo>
                  <a:cubicBezTo>
                    <a:pt x="32280" y="22098"/>
                    <a:pt x="30669" y="28025"/>
                    <a:pt x="26049" y="30669"/>
                  </a:cubicBezTo>
                  <a:cubicBezTo>
                    <a:pt x="24467" y="31576"/>
                    <a:pt x="22820" y="31984"/>
                    <a:pt x="21228" y="31984"/>
                  </a:cubicBezTo>
                  <a:cubicBezTo>
                    <a:pt x="15291" y="31984"/>
                    <a:pt x="10111" y="26324"/>
                    <a:pt x="11885" y="19757"/>
                  </a:cubicBezTo>
                  <a:cubicBezTo>
                    <a:pt x="13140" y="15108"/>
                    <a:pt x="17181" y="12609"/>
                    <a:pt x="21251" y="12609"/>
                  </a:cubicBezTo>
                  <a:close/>
                  <a:moveTo>
                    <a:pt x="22341" y="0"/>
                  </a:moveTo>
                  <a:lnTo>
                    <a:pt x="17417" y="547"/>
                  </a:lnTo>
                  <a:lnTo>
                    <a:pt x="17143" y="4681"/>
                  </a:lnTo>
                  <a:lnTo>
                    <a:pt x="13465" y="6535"/>
                  </a:lnTo>
                  <a:lnTo>
                    <a:pt x="9575" y="3800"/>
                  </a:lnTo>
                  <a:lnTo>
                    <a:pt x="5654" y="6657"/>
                  </a:lnTo>
                  <a:lnTo>
                    <a:pt x="7690" y="11064"/>
                  </a:lnTo>
                  <a:lnTo>
                    <a:pt x="5350" y="14590"/>
                  </a:lnTo>
                  <a:lnTo>
                    <a:pt x="1094" y="14377"/>
                  </a:lnTo>
                  <a:lnTo>
                    <a:pt x="0" y="19605"/>
                  </a:lnTo>
                  <a:lnTo>
                    <a:pt x="4043" y="21156"/>
                  </a:lnTo>
                  <a:lnTo>
                    <a:pt x="4377" y="25563"/>
                  </a:lnTo>
                  <a:lnTo>
                    <a:pt x="213" y="27995"/>
                  </a:lnTo>
                  <a:lnTo>
                    <a:pt x="2219" y="32554"/>
                  </a:lnTo>
                  <a:lnTo>
                    <a:pt x="6565" y="31885"/>
                  </a:lnTo>
                  <a:lnTo>
                    <a:pt x="9423" y="35198"/>
                  </a:lnTo>
                  <a:lnTo>
                    <a:pt x="7903" y="39332"/>
                  </a:lnTo>
                  <a:lnTo>
                    <a:pt x="11885" y="42129"/>
                  </a:lnTo>
                  <a:lnTo>
                    <a:pt x="14985" y="38785"/>
                  </a:lnTo>
                  <a:lnTo>
                    <a:pt x="19301" y="39940"/>
                  </a:lnTo>
                  <a:lnTo>
                    <a:pt x="20639" y="44408"/>
                  </a:lnTo>
                  <a:lnTo>
                    <a:pt x="25441" y="44074"/>
                  </a:lnTo>
                  <a:lnTo>
                    <a:pt x="26049" y="40092"/>
                  </a:lnTo>
                  <a:lnTo>
                    <a:pt x="30153" y="37721"/>
                  </a:lnTo>
                  <a:lnTo>
                    <a:pt x="33496" y="40396"/>
                  </a:lnTo>
                  <a:lnTo>
                    <a:pt x="37751" y="37235"/>
                  </a:lnTo>
                  <a:lnTo>
                    <a:pt x="35593" y="33527"/>
                  </a:lnTo>
                  <a:lnTo>
                    <a:pt x="37691" y="29758"/>
                  </a:lnTo>
                  <a:lnTo>
                    <a:pt x="42007" y="30062"/>
                  </a:lnTo>
                  <a:lnTo>
                    <a:pt x="43314" y="25198"/>
                  </a:lnTo>
                  <a:lnTo>
                    <a:pt x="39636" y="23192"/>
                  </a:lnTo>
                  <a:lnTo>
                    <a:pt x="39150" y="18754"/>
                  </a:lnTo>
                  <a:lnTo>
                    <a:pt x="42736" y="16323"/>
                  </a:lnTo>
                  <a:lnTo>
                    <a:pt x="40366" y="12219"/>
                  </a:lnTo>
                  <a:lnTo>
                    <a:pt x="36688" y="12736"/>
                  </a:lnTo>
                  <a:lnTo>
                    <a:pt x="33648" y="8906"/>
                  </a:lnTo>
                  <a:lnTo>
                    <a:pt x="35198" y="5107"/>
                  </a:lnTo>
                  <a:lnTo>
                    <a:pt x="31095" y="2402"/>
                  </a:lnTo>
                  <a:lnTo>
                    <a:pt x="28025" y="5472"/>
                  </a:lnTo>
                  <a:lnTo>
                    <a:pt x="23952" y="4772"/>
                  </a:lnTo>
                  <a:lnTo>
                    <a:pt x="223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29;p47">
              <a:extLst>
                <a:ext uri="{FF2B5EF4-FFF2-40B4-BE49-F238E27FC236}">
                  <a16:creationId xmlns:a16="http://schemas.microsoft.com/office/drawing/2014/main" id="{F7885253-73ED-FD43-B936-BE5A3A501CA7}"/>
                </a:ext>
              </a:extLst>
            </p:cNvPr>
            <p:cNvSpPr/>
            <p:nvPr/>
          </p:nvSpPr>
          <p:spPr>
            <a:xfrm>
              <a:off x="545100" y="2811650"/>
              <a:ext cx="1155075" cy="1327850"/>
            </a:xfrm>
            <a:custGeom>
              <a:avLst/>
              <a:gdLst/>
              <a:ahLst/>
              <a:cxnLst/>
              <a:rect l="l" t="t" r="r" b="b"/>
              <a:pathLst>
                <a:path w="46203" h="53114" extrusionOk="0">
                  <a:moveTo>
                    <a:pt x="5341" y="1"/>
                  </a:moveTo>
                  <a:cubicBezTo>
                    <a:pt x="5233" y="1"/>
                    <a:pt x="5125" y="4"/>
                    <a:pt x="5016" y="10"/>
                  </a:cubicBezTo>
                  <a:cubicBezTo>
                    <a:pt x="2828" y="131"/>
                    <a:pt x="639" y="1682"/>
                    <a:pt x="305" y="3870"/>
                  </a:cubicBezTo>
                  <a:cubicBezTo>
                    <a:pt x="1" y="6058"/>
                    <a:pt x="1460" y="8125"/>
                    <a:pt x="2980" y="9706"/>
                  </a:cubicBezTo>
                  <a:cubicBezTo>
                    <a:pt x="5290" y="12077"/>
                    <a:pt x="7873" y="14083"/>
                    <a:pt x="10731" y="15694"/>
                  </a:cubicBezTo>
                  <a:cubicBezTo>
                    <a:pt x="11247" y="15998"/>
                    <a:pt x="11825" y="16302"/>
                    <a:pt x="12068" y="16849"/>
                  </a:cubicBezTo>
                  <a:cubicBezTo>
                    <a:pt x="12493" y="17822"/>
                    <a:pt x="11642" y="18916"/>
                    <a:pt x="10670" y="19372"/>
                  </a:cubicBezTo>
                  <a:cubicBezTo>
                    <a:pt x="9576" y="19858"/>
                    <a:pt x="8329" y="19858"/>
                    <a:pt x="7174" y="20132"/>
                  </a:cubicBezTo>
                  <a:cubicBezTo>
                    <a:pt x="5989" y="20375"/>
                    <a:pt x="4773" y="21044"/>
                    <a:pt x="4439" y="22199"/>
                  </a:cubicBezTo>
                  <a:cubicBezTo>
                    <a:pt x="3983" y="23810"/>
                    <a:pt x="5442" y="25299"/>
                    <a:pt x="6840" y="26241"/>
                  </a:cubicBezTo>
                  <a:cubicBezTo>
                    <a:pt x="9606" y="28126"/>
                    <a:pt x="12706" y="29493"/>
                    <a:pt x="15959" y="30314"/>
                  </a:cubicBezTo>
                  <a:cubicBezTo>
                    <a:pt x="17083" y="30618"/>
                    <a:pt x="18329" y="30861"/>
                    <a:pt x="19302" y="31530"/>
                  </a:cubicBezTo>
                  <a:cubicBezTo>
                    <a:pt x="20275" y="32229"/>
                    <a:pt x="20974" y="33536"/>
                    <a:pt x="20518" y="34661"/>
                  </a:cubicBezTo>
                  <a:cubicBezTo>
                    <a:pt x="20126" y="35697"/>
                    <a:pt x="18934" y="36191"/>
                    <a:pt x="17822" y="36191"/>
                  </a:cubicBezTo>
                  <a:cubicBezTo>
                    <a:pt x="17727" y="36191"/>
                    <a:pt x="17632" y="36188"/>
                    <a:pt x="17539" y="36181"/>
                  </a:cubicBezTo>
                  <a:cubicBezTo>
                    <a:pt x="16354" y="36089"/>
                    <a:pt x="15229" y="35573"/>
                    <a:pt x="14074" y="35269"/>
                  </a:cubicBezTo>
                  <a:cubicBezTo>
                    <a:pt x="13493" y="35113"/>
                    <a:pt x="12875" y="35030"/>
                    <a:pt x="12259" y="35030"/>
                  </a:cubicBezTo>
                  <a:cubicBezTo>
                    <a:pt x="10586" y="35030"/>
                    <a:pt x="8930" y="35640"/>
                    <a:pt x="8086" y="37062"/>
                  </a:cubicBezTo>
                  <a:cubicBezTo>
                    <a:pt x="7326" y="38339"/>
                    <a:pt x="7417" y="39980"/>
                    <a:pt x="7995" y="41348"/>
                  </a:cubicBezTo>
                  <a:cubicBezTo>
                    <a:pt x="8603" y="42716"/>
                    <a:pt x="9636" y="43840"/>
                    <a:pt x="10700" y="44874"/>
                  </a:cubicBezTo>
                  <a:cubicBezTo>
                    <a:pt x="14439" y="48430"/>
                    <a:pt x="19059" y="51166"/>
                    <a:pt x="24074" y="52351"/>
                  </a:cubicBezTo>
                  <a:cubicBezTo>
                    <a:pt x="26155" y="52833"/>
                    <a:pt x="28162" y="53114"/>
                    <a:pt x="30130" y="53114"/>
                  </a:cubicBezTo>
                  <a:cubicBezTo>
                    <a:pt x="32876" y="53114"/>
                    <a:pt x="35547" y="52567"/>
                    <a:pt x="38239" y="51257"/>
                  </a:cubicBezTo>
                  <a:lnTo>
                    <a:pt x="38208" y="51257"/>
                  </a:lnTo>
                  <a:cubicBezTo>
                    <a:pt x="45473" y="44965"/>
                    <a:pt x="46202" y="34600"/>
                    <a:pt x="44956" y="25481"/>
                  </a:cubicBezTo>
                  <a:cubicBezTo>
                    <a:pt x="44743" y="23961"/>
                    <a:pt x="44743" y="22351"/>
                    <a:pt x="43892" y="21074"/>
                  </a:cubicBezTo>
                  <a:cubicBezTo>
                    <a:pt x="43263" y="20163"/>
                    <a:pt x="42169" y="19530"/>
                    <a:pt x="41130" y="19530"/>
                  </a:cubicBezTo>
                  <a:cubicBezTo>
                    <a:pt x="40714" y="19530"/>
                    <a:pt x="40306" y="19632"/>
                    <a:pt x="39941" y="19858"/>
                  </a:cubicBezTo>
                  <a:cubicBezTo>
                    <a:pt x="38847" y="20496"/>
                    <a:pt x="38482" y="21864"/>
                    <a:pt x="37965" y="23019"/>
                  </a:cubicBezTo>
                  <a:cubicBezTo>
                    <a:pt x="37266" y="24569"/>
                    <a:pt x="36141" y="25876"/>
                    <a:pt x="34743" y="26819"/>
                  </a:cubicBezTo>
                  <a:cubicBezTo>
                    <a:pt x="34088" y="27256"/>
                    <a:pt x="33291" y="27599"/>
                    <a:pt x="32522" y="27599"/>
                  </a:cubicBezTo>
                  <a:cubicBezTo>
                    <a:pt x="32221" y="27599"/>
                    <a:pt x="31925" y="27546"/>
                    <a:pt x="31643" y="27427"/>
                  </a:cubicBezTo>
                  <a:cubicBezTo>
                    <a:pt x="30245" y="26849"/>
                    <a:pt x="29910" y="25056"/>
                    <a:pt x="29728" y="23536"/>
                  </a:cubicBezTo>
                  <a:lnTo>
                    <a:pt x="28938" y="15025"/>
                  </a:lnTo>
                  <a:cubicBezTo>
                    <a:pt x="28786" y="13505"/>
                    <a:pt x="28634" y="11955"/>
                    <a:pt x="28026" y="10557"/>
                  </a:cubicBezTo>
                  <a:cubicBezTo>
                    <a:pt x="27387" y="9159"/>
                    <a:pt x="26202" y="7943"/>
                    <a:pt x="24713" y="7700"/>
                  </a:cubicBezTo>
                  <a:cubicBezTo>
                    <a:pt x="24551" y="7670"/>
                    <a:pt x="24388" y="7656"/>
                    <a:pt x="24224" y="7656"/>
                  </a:cubicBezTo>
                  <a:cubicBezTo>
                    <a:pt x="22879" y="7656"/>
                    <a:pt x="21535" y="8624"/>
                    <a:pt x="21399" y="9980"/>
                  </a:cubicBezTo>
                  <a:cubicBezTo>
                    <a:pt x="21308" y="10618"/>
                    <a:pt x="21521" y="11226"/>
                    <a:pt x="21551" y="11864"/>
                  </a:cubicBezTo>
                  <a:cubicBezTo>
                    <a:pt x="21551" y="12502"/>
                    <a:pt x="21339" y="13232"/>
                    <a:pt x="20792" y="13475"/>
                  </a:cubicBezTo>
                  <a:cubicBezTo>
                    <a:pt x="20662" y="13529"/>
                    <a:pt x="20528" y="13553"/>
                    <a:pt x="20393" y="13553"/>
                  </a:cubicBezTo>
                  <a:cubicBezTo>
                    <a:pt x="19922" y="13553"/>
                    <a:pt x="19430" y="13265"/>
                    <a:pt x="19029" y="12958"/>
                  </a:cubicBezTo>
                  <a:cubicBezTo>
                    <a:pt x="17326" y="11560"/>
                    <a:pt x="16050" y="9706"/>
                    <a:pt x="14864" y="7852"/>
                  </a:cubicBezTo>
                  <a:cubicBezTo>
                    <a:pt x="13679" y="5967"/>
                    <a:pt x="12493" y="4083"/>
                    <a:pt x="10883" y="2533"/>
                  </a:cubicBezTo>
                  <a:cubicBezTo>
                    <a:pt x="9380" y="1088"/>
                    <a:pt x="7412" y="1"/>
                    <a:pt x="5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;p47">
              <a:extLst>
                <a:ext uri="{FF2B5EF4-FFF2-40B4-BE49-F238E27FC236}">
                  <a16:creationId xmlns:a16="http://schemas.microsoft.com/office/drawing/2014/main" id="{D4E3A5EA-27DA-AE45-BEC5-5C1620F6FD76}"/>
                </a:ext>
              </a:extLst>
            </p:cNvPr>
            <p:cNvSpPr/>
            <p:nvPr/>
          </p:nvSpPr>
          <p:spPr>
            <a:xfrm>
              <a:off x="602100" y="2850625"/>
              <a:ext cx="918725" cy="1412675"/>
            </a:xfrm>
            <a:custGeom>
              <a:avLst/>
              <a:gdLst/>
              <a:ahLst/>
              <a:cxnLst/>
              <a:rect l="l" t="t" r="r" b="b"/>
              <a:pathLst>
                <a:path w="36749" h="56507" extrusionOk="0">
                  <a:moveTo>
                    <a:pt x="1" y="1"/>
                  </a:moveTo>
                  <a:cubicBezTo>
                    <a:pt x="61" y="31"/>
                    <a:pt x="92" y="92"/>
                    <a:pt x="153" y="123"/>
                  </a:cubicBezTo>
                  <a:lnTo>
                    <a:pt x="669" y="487"/>
                  </a:lnTo>
                  <a:cubicBezTo>
                    <a:pt x="1095" y="791"/>
                    <a:pt x="1733" y="1247"/>
                    <a:pt x="2554" y="1855"/>
                  </a:cubicBezTo>
                  <a:cubicBezTo>
                    <a:pt x="4864" y="3588"/>
                    <a:pt x="7022" y="5472"/>
                    <a:pt x="9028" y="7509"/>
                  </a:cubicBezTo>
                  <a:cubicBezTo>
                    <a:pt x="10274" y="8816"/>
                    <a:pt x="11642" y="10275"/>
                    <a:pt x="13040" y="11886"/>
                  </a:cubicBezTo>
                  <a:cubicBezTo>
                    <a:pt x="14439" y="13497"/>
                    <a:pt x="15928" y="15229"/>
                    <a:pt x="17417" y="17114"/>
                  </a:cubicBezTo>
                  <a:cubicBezTo>
                    <a:pt x="19028" y="19059"/>
                    <a:pt x="20487" y="21095"/>
                    <a:pt x="21855" y="23193"/>
                  </a:cubicBezTo>
                  <a:cubicBezTo>
                    <a:pt x="22554" y="24287"/>
                    <a:pt x="23192" y="25472"/>
                    <a:pt x="23861" y="26658"/>
                  </a:cubicBezTo>
                  <a:cubicBezTo>
                    <a:pt x="24530" y="27813"/>
                    <a:pt x="25199" y="29029"/>
                    <a:pt x="25867" y="30245"/>
                  </a:cubicBezTo>
                  <a:cubicBezTo>
                    <a:pt x="28421" y="34804"/>
                    <a:pt x="30731" y="39485"/>
                    <a:pt x="32767" y="44287"/>
                  </a:cubicBezTo>
                  <a:cubicBezTo>
                    <a:pt x="34408" y="48239"/>
                    <a:pt x="35685" y="52312"/>
                    <a:pt x="36567" y="56506"/>
                  </a:cubicBezTo>
                  <a:lnTo>
                    <a:pt x="36749" y="56446"/>
                  </a:lnTo>
                  <a:cubicBezTo>
                    <a:pt x="35867" y="52251"/>
                    <a:pt x="34621" y="48148"/>
                    <a:pt x="32980" y="44196"/>
                  </a:cubicBezTo>
                  <a:cubicBezTo>
                    <a:pt x="30943" y="39363"/>
                    <a:pt x="28633" y="34652"/>
                    <a:pt x="26050" y="30093"/>
                  </a:cubicBezTo>
                  <a:cubicBezTo>
                    <a:pt x="25381" y="28877"/>
                    <a:pt x="24712" y="27691"/>
                    <a:pt x="24044" y="26506"/>
                  </a:cubicBezTo>
                  <a:cubicBezTo>
                    <a:pt x="23405" y="25320"/>
                    <a:pt x="22737" y="24165"/>
                    <a:pt x="22037" y="23041"/>
                  </a:cubicBezTo>
                  <a:cubicBezTo>
                    <a:pt x="20670" y="20943"/>
                    <a:pt x="19180" y="18877"/>
                    <a:pt x="17600" y="16931"/>
                  </a:cubicBezTo>
                  <a:cubicBezTo>
                    <a:pt x="16080" y="15047"/>
                    <a:pt x="14590" y="13345"/>
                    <a:pt x="13162" y="11734"/>
                  </a:cubicBezTo>
                  <a:cubicBezTo>
                    <a:pt x="11764" y="10123"/>
                    <a:pt x="10396" y="8664"/>
                    <a:pt x="9119" y="7387"/>
                  </a:cubicBezTo>
                  <a:cubicBezTo>
                    <a:pt x="7083" y="5351"/>
                    <a:pt x="4894" y="3466"/>
                    <a:pt x="2584" y="1764"/>
                  </a:cubicBezTo>
                  <a:cubicBezTo>
                    <a:pt x="1763" y="1156"/>
                    <a:pt x="1125" y="730"/>
                    <a:pt x="700" y="426"/>
                  </a:cubicBezTo>
                  <a:cubicBezTo>
                    <a:pt x="487" y="275"/>
                    <a:pt x="304" y="183"/>
                    <a:pt x="183" y="92"/>
                  </a:cubicBezTo>
                  <a:cubicBezTo>
                    <a:pt x="122" y="62"/>
                    <a:pt x="61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1;p47">
              <a:extLst>
                <a:ext uri="{FF2B5EF4-FFF2-40B4-BE49-F238E27FC236}">
                  <a16:creationId xmlns:a16="http://schemas.microsoft.com/office/drawing/2014/main" id="{17C74FE3-A8EF-4344-B463-9FDDF95CC1DD}"/>
                </a:ext>
              </a:extLst>
            </p:cNvPr>
            <p:cNvSpPr/>
            <p:nvPr/>
          </p:nvSpPr>
          <p:spPr>
            <a:xfrm>
              <a:off x="1149225" y="3003375"/>
              <a:ext cx="14450" cy="423275"/>
            </a:xfrm>
            <a:custGeom>
              <a:avLst/>
              <a:gdLst/>
              <a:ahLst/>
              <a:cxnLst/>
              <a:rect l="l" t="t" r="r" b="b"/>
              <a:pathLst>
                <a:path w="578" h="16931" extrusionOk="0">
                  <a:moveTo>
                    <a:pt x="548" y="0"/>
                  </a:moveTo>
                  <a:cubicBezTo>
                    <a:pt x="487" y="213"/>
                    <a:pt x="426" y="426"/>
                    <a:pt x="426" y="669"/>
                  </a:cubicBezTo>
                  <a:cubicBezTo>
                    <a:pt x="365" y="1095"/>
                    <a:pt x="274" y="1703"/>
                    <a:pt x="213" y="2462"/>
                  </a:cubicBezTo>
                  <a:cubicBezTo>
                    <a:pt x="92" y="3982"/>
                    <a:pt x="31" y="6140"/>
                    <a:pt x="31" y="8481"/>
                  </a:cubicBezTo>
                  <a:lnTo>
                    <a:pt x="31" y="14469"/>
                  </a:lnTo>
                  <a:lnTo>
                    <a:pt x="31" y="16262"/>
                  </a:lnTo>
                  <a:cubicBezTo>
                    <a:pt x="0" y="16505"/>
                    <a:pt x="31" y="16718"/>
                    <a:pt x="61" y="16931"/>
                  </a:cubicBezTo>
                  <a:cubicBezTo>
                    <a:pt x="122" y="16718"/>
                    <a:pt x="152" y="16505"/>
                    <a:pt x="152" y="16262"/>
                  </a:cubicBezTo>
                  <a:cubicBezTo>
                    <a:pt x="183" y="15837"/>
                    <a:pt x="213" y="15229"/>
                    <a:pt x="244" y="14469"/>
                  </a:cubicBezTo>
                  <a:cubicBezTo>
                    <a:pt x="304" y="12949"/>
                    <a:pt x="304" y="10821"/>
                    <a:pt x="304" y="8481"/>
                  </a:cubicBezTo>
                  <a:cubicBezTo>
                    <a:pt x="304" y="6140"/>
                    <a:pt x="365" y="4013"/>
                    <a:pt x="426" y="2493"/>
                  </a:cubicBezTo>
                  <a:cubicBezTo>
                    <a:pt x="487" y="1733"/>
                    <a:pt x="517" y="1095"/>
                    <a:pt x="548" y="669"/>
                  </a:cubicBezTo>
                  <a:cubicBezTo>
                    <a:pt x="578" y="456"/>
                    <a:pt x="578" y="244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2;p47">
              <a:extLst>
                <a:ext uri="{FF2B5EF4-FFF2-40B4-BE49-F238E27FC236}">
                  <a16:creationId xmlns:a16="http://schemas.microsoft.com/office/drawing/2014/main" id="{8632BDDC-38B4-9547-A54D-9F524502ACF5}"/>
                </a:ext>
              </a:extLst>
            </p:cNvPr>
            <p:cNvSpPr/>
            <p:nvPr/>
          </p:nvSpPr>
          <p:spPr>
            <a:xfrm>
              <a:off x="653775" y="3380850"/>
              <a:ext cx="496225" cy="45800"/>
            </a:xfrm>
            <a:custGeom>
              <a:avLst/>
              <a:gdLst/>
              <a:ahLst/>
              <a:cxnLst/>
              <a:rect l="l" t="t" r="r" b="b"/>
              <a:pathLst>
                <a:path w="19849" h="1832" extrusionOk="0">
                  <a:moveTo>
                    <a:pt x="4014" y="1"/>
                  </a:moveTo>
                  <a:cubicBezTo>
                    <a:pt x="3639" y="1"/>
                    <a:pt x="3263" y="3"/>
                    <a:pt x="2888" y="8"/>
                  </a:cubicBezTo>
                  <a:cubicBezTo>
                    <a:pt x="1976" y="8"/>
                    <a:pt x="1247" y="69"/>
                    <a:pt x="760" y="99"/>
                  </a:cubicBezTo>
                  <a:cubicBezTo>
                    <a:pt x="487" y="130"/>
                    <a:pt x="244" y="160"/>
                    <a:pt x="0" y="190"/>
                  </a:cubicBezTo>
                  <a:cubicBezTo>
                    <a:pt x="122" y="206"/>
                    <a:pt x="251" y="213"/>
                    <a:pt x="384" y="213"/>
                  </a:cubicBezTo>
                  <a:cubicBezTo>
                    <a:pt x="517" y="213"/>
                    <a:pt x="654" y="206"/>
                    <a:pt x="791" y="190"/>
                  </a:cubicBezTo>
                  <a:lnTo>
                    <a:pt x="2918" y="190"/>
                  </a:lnTo>
                  <a:cubicBezTo>
                    <a:pt x="4712" y="190"/>
                    <a:pt x="7235" y="312"/>
                    <a:pt x="9970" y="555"/>
                  </a:cubicBezTo>
                  <a:cubicBezTo>
                    <a:pt x="12736" y="768"/>
                    <a:pt x="15198" y="1102"/>
                    <a:pt x="16992" y="1376"/>
                  </a:cubicBezTo>
                  <a:cubicBezTo>
                    <a:pt x="17873" y="1528"/>
                    <a:pt x="18603" y="1649"/>
                    <a:pt x="19089" y="1741"/>
                  </a:cubicBezTo>
                  <a:cubicBezTo>
                    <a:pt x="19363" y="1771"/>
                    <a:pt x="19606" y="1832"/>
                    <a:pt x="19849" y="1832"/>
                  </a:cubicBezTo>
                  <a:cubicBezTo>
                    <a:pt x="19606" y="1741"/>
                    <a:pt x="19363" y="1649"/>
                    <a:pt x="19089" y="1619"/>
                  </a:cubicBezTo>
                  <a:cubicBezTo>
                    <a:pt x="18603" y="1497"/>
                    <a:pt x="17904" y="1345"/>
                    <a:pt x="16992" y="1193"/>
                  </a:cubicBezTo>
                  <a:cubicBezTo>
                    <a:pt x="15198" y="859"/>
                    <a:pt x="12736" y="494"/>
                    <a:pt x="9970" y="251"/>
                  </a:cubicBezTo>
                  <a:cubicBezTo>
                    <a:pt x="8000" y="72"/>
                    <a:pt x="6009" y="1"/>
                    <a:pt x="4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3;p47">
              <a:extLst>
                <a:ext uri="{FF2B5EF4-FFF2-40B4-BE49-F238E27FC236}">
                  <a16:creationId xmlns:a16="http://schemas.microsoft.com/office/drawing/2014/main" id="{2D384EC5-C324-0446-A20B-2762A94A6BDF}"/>
                </a:ext>
              </a:extLst>
            </p:cNvPr>
            <p:cNvSpPr/>
            <p:nvPr/>
          </p:nvSpPr>
          <p:spPr>
            <a:xfrm>
              <a:off x="1418975" y="3298200"/>
              <a:ext cx="181650" cy="648975"/>
            </a:xfrm>
            <a:custGeom>
              <a:avLst/>
              <a:gdLst/>
              <a:ahLst/>
              <a:cxnLst/>
              <a:rect l="l" t="t" r="r" b="b"/>
              <a:pathLst>
                <a:path w="7266" h="25959" extrusionOk="0">
                  <a:moveTo>
                    <a:pt x="7265" y="1"/>
                  </a:moveTo>
                  <a:cubicBezTo>
                    <a:pt x="7235" y="92"/>
                    <a:pt x="7174" y="183"/>
                    <a:pt x="7174" y="275"/>
                  </a:cubicBezTo>
                  <a:cubicBezTo>
                    <a:pt x="7083" y="457"/>
                    <a:pt x="6992" y="730"/>
                    <a:pt x="6901" y="1004"/>
                  </a:cubicBezTo>
                  <a:cubicBezTo>
                    <a:pt x="6688" y="1642"/>
                    <a:pt x="6384" y="2585"/>
                    <a:pt x="6019" y="3770"/>
                  </a:cubicBezTo>
                  <a:cubicBezTo>
                    <a:pt x="5320" y="6080"/>
                    <a:pt x="4439" y="9332"/>
                    <a:pt x="3496" y="12949"/>
                  </a:cubicBezTo>
                  <a:cubicBezTo>
                    <a:pt x="2585" y="16567"/>
                    <a:pt x="1733" y="19819"/>
                    <a:pt x="1065" y="22159"/>
                  </a:cubicBezTo>
                  <a:cubicBezTo>
                    <a:pt x="761" y="23314"/>
                    <a:pt x="487" y="24226"/>
                    <a:pt x="274" y="24925"/>
                  </a:cubicBezTo>
                  <a:lnTo>
                    <a:pt x="62" y="25685"/>
                  </a:lnTo>
                  <a:cubicBezTo>
                    <a:pt x="31" y="25776"/>
                    <a:pt x="31" y="25868"/>
                    <a:pt x="1" y="25959"/>
                  </a:cubicBezTo>
                  <a:cubicBezTo>
                    <a:pt x="62" y="25868"/>
                    <a:pt x="92" y="25807"/>
                    <a:pt x="123" y="25716"/>
                  </a:cubicBezTo>
                  <a:cubicBezTo>
                    <a:pt x="183" y="25503"/>
                    <a:pt x="274" y="25260"/>
                    <a:pt x="396" y="24956"/>
                  </a:cubicBezTo>
                  <a:cubicBezTo>
                    <a:pt x="609" y="24317"/>
                    <a:pt x="913" y="23375"/>
                    <a:pt x="1247" y="22220"/>
                  </a:cubicBezTo>
                  <a:cubicBezTo>
                    <a:pt x="1977" y="19880"/>
                    <a:pt x="2858" y="16627"/>
                    <a:pt x="3770" y="13041"/>
                  </a:cubicBezTo>
                  <a:cubicBezTo>
                    <a:pt x="4682" y="9424"/>
                    <a:pt x="5533" y="6171"/>
                    <a:pt x="6202" y="3831"/>
                  </a:cubicBezTo>
                  <a:cubicBezTo>
                    <a:pt x="6536" y="2676"/>
                    <a:pt x="6810" y="1733"/>
                    <a:pt x="6992" y="1034"/>
                  </a:cubicBezTo>
                  <a:cubicBezTo>
                    <a:pt x="7083" y="730"/>
                    <a:pt x="7144" y="487"/>
                    <a:pt x="7205" y="275"/>
                  </a:cubicBezTo>
                  <a:cubicBezTo>
                    <a:pt x="7235" y="214"/>
                    <a:pt x="7265" y="123"/>
                    <a:pt x="72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4;p47">
              <a:extLst>
                <a:ext uri="{FF2B5EF4-FFF2-40B4-BE49-F238E27FC236}">
                  <a16:creationId xmlns:a16="http://schemas.microsoft.com/office/drawing/2014/main" id="{322B7A80-B36B-8D44-938E-E4B79C1EBF18}"/>
                </a:ext>
              </a:extLst>
            </p:cNvPr>
            <p:cNvSpPr/>
            <p:nvPr/>
          </p:nvSpPr>
          <p:spPr>
            <a:xfrm>
              <a:off x="749525" y="3805050"/>
              <a:ext cx="669475" cy="141700"/>
            </a:xfrm>
            <a:custGeom>
              <a:avLst/>
              <a:gdLst/>
              <a:ahLst/>
              <a:cxnLst/>
              <a:rect l="l" t="t" r="r" b="b"/>
              <a:pathLst>
                <a:path w="26779" h="5668" extrusionOk="0">
                  <a:moveTo>
                    <a:pt x="0" y="1"/>
                  </a:moveTo>
                  <a:cubicBezTo>
                    <a:pt x="91" y="31"/>
                    <a:pt x="152" y="62"/>
                    <a:pt x="274" y="62"/>
                  </a:cubicBezTo>
                  <a:lnTo>
                    <a:pt x="1034" y="244"/>
                  </a:lnTo>
                  <a:lnTo>
                    <a:pt x="3921" y="852"/>
                  </a:lnTo>
                  <a:cubicBezTo>
                    <a:pt x="6323" y="1369"/>
                    <a:pt x="9666" y="2128"/>
                    <a:pt x="13374" y="2980"/>
                  </a:cubicBezTo>
                  <a:cubicBezTo>
                    <a:pt x="17052" y="3800"/>
                    <a:pt x="20396" y="4530"/>
                    <a:pt x="22827" y="4986"/>
                  </a:cubicBezTo>
                  <a:cubicBezTo>
                    <a:pt x="24043" y="5229"/>
                    <a:pt x="25046" y="5411"/>
                    <a:pt x="25715" y="5533"/>
                  </a:cubicBezTo>
                  <a:lnTo>
                    <a:pt x="26505" y="5654"/>
                  </a:lnTo>
                  <a:cubicBezTo>
                    <a:pt x="26566" y="5654"/>
                    <a:pt x="26627" y="5668"/>
                    <a:pt x="26688" y="5668"/>
                  </a:cubicBezTo>
                  <a:cubicBezTo>
                    <a:pt x="26718" y="5668"/>
                    <a:pt x="26749" y="5664"/>
                    <a:pt x="26779" y="5654"/>
                  </a:cubicBezTo>
                  <a:cubicBezTo>
                    <a:pt x="26718" y="5624"/>
                    <a:pt x="26627" y="5594"/>
                    <a:pt x="26536" y="5594"/>
                  </a:cubicBezTo>
                  <a:lnTo>
                    <a:pt x="25776" y="5411"/>
                  </a:lnTo>
                  <a:lnTo>
                    <a:pt x="22858" y="4803"/>
                  </a:lnTo>
                  <a:cubicBezTo>
                    <a:pt x="20426" y="4287"/>
                    <a:pt x="17083" y="3527"/>
                    <a:pt x="13405" y="2706"/>
                  </a:cubicBezTo>
                  <a:cubicBezTo>
                    <a:pt x="9727" y="1855"/>
                    <a:pt x="6383" y="1125"/>
                    <a:pt x="3952" y="669"/>
                  </a:cubicBezTo>
                  <a:cubicBezTo>
                    <a:pt x="2736" y="426"/>
                    <a:pt x="1733" y="244"/>
                    <a:pt x="1064" y="153"/>
                  </a:cubicBezTo>
                  <a:lnTo>
                    <a:pt x="274" y="31"/>
                  </a:lnTo>
                  <a:cubicBezTo>
                    <a:pt x="183" y="1"/>
                    <a:pt x="9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5;p47">
              <a:extLst>
                <a:ext uri="{FF2B5EF4-FFF2-40B4-BE49-F238E27FC236}">
                  <a16:creationId xmlns:a16="http://schemas.microsoft.com/office/drawing/2014/main" id="{EDF713DD-BCB1-2549-AFFD-86FA8C599F4D}"/>
                </a:ext>
              </a:extLst>
            </p:cNvPr>
            <p:cNvSpPr/>
            <p:nvPr/>
          </p:nvSpPr>
          <p:spPr>
            <a:xfrm>
              <a:off x="5594600" y="2244725"/>
              <a:ext cx="303975" cy="291350"/>
            </a:xfrm>
            <a:custGeom>
              <a:avLst/>
              <a:gdLst/>
              <a:ahLst/>
              <a:cxnLst/>
              <a:rect l="l" t="t" r="r" b="b"/>
              <a:pathLst>
                <a:path w="12159" h="11654" extrusionOk="0">
                  <a:moveTo>
                    <a:pt x="5841" y="1"/>
                  </a:moveTo>
                  <a:cubicBezTo>
                    <a:pt x="3551" y="1"/>
                    <a:pt x="1459" y="1350"/>
                    <a:pt x="547" y="3477"/>
                  </a:cubicBezTo>
                  <a:cubicBezTo>
                    <a:pt x="304" y="4024"/>
                    <a:pt x="122" y="4601"/>
                    <a:pt x="92" y="5179"/>
                  </a:cubicBezTo>
                  <a:cubicBezTo>
                    <a:pt x="0" y="5726"/>
                    <a:pt x="31" y="6304"/>
                    <a:pt x="122" y="6851"/>
                  </a:cubicBezTo>
                  <a:cubicBezTo>
                    <a:pt x="304" y="7884"/>
                    <a:pt x="760" y="8857"/>
                    <a:pt x="1459" y="9647"/>
                  </a:cubicBezTo>
                  <a:cubicBezTo>
                    <a:pt x="2523" y="10893"/>
                    <a:pt x="4134" y="11653"/>
                    <a:pt x="5806" y="11653"/>
                  </a:cubicBezTo>
                  <a:cubicBezTo>
                    <a:pt x="6353" y="11653"/>
                    <a:pt x="6900" y="11592"/>
                    <a:pt x="7447" y="11410"/>
                  </a:cubicBezTo>
                  <a:cubicBezTo>
                    <a:pt x="7630" y="11380"/>
                    <a:pt x="7842" y="11288"/>
                    <a:pt x="8025" y="11228"/>
                  </a:cubicBezTo>
                  <a:cubicBezTo>
                    <a:pt x="8146" y="11167"/>
                    <a:pt x="8298" y="11106"/>
                    <a:pt x="8420" y="11015"/>
                  </a:cubicBezTo>
                  <a:lnTo>
                    <a:pt x="8663" y="10893"/>
                  </a:lnTo>
                  <a:cubicBezTo>
                    <a:pt x="8724" y="10863"/>
                    <a:pt x="8754" y="10833"/>
                    <a:pt x="8754" y="10832"/>
                  </a:cubicBezTo>
                  <a:lnTo>
                    <a:pt x="8754" y="10832"/>
                  </a:lnTo>
                  <a:cubicBezTo>
                    <a:pt x="8329" y="11045"/>
                    <a:pt x="7873" y="11228"/>
                    <a:pt x="7417" y="11349"/>
                  </a:cubicBezTo>
                  <a:cubicBezTo>
                    <a:pt x="6986" y="11476"/>
                    <a:pt x="6535" y="11539"/>
                    <a:pt x="6079" y="11539"/>
                  </a:cubicBezTo>
                  <a:cubicBezTo>
                    <a:pt x="5988" y="11539"/>
                    <a:pt x="5897" y="11537"/>
                    <a:pt x="5806" y="11532"/>
                  </a:cubicBezTo>
                  <a:cubicBezTo>
                    <a:pt x="4165" y="11501"/>
                    <a:pt x="2614" y="10772"/>
                    <a:pt x="1581" y="9525"/>
                  </a:cubicBezTo>
                  <a:cubicBezTo>
                    <a:pt x="912" y="8766"/>
                    <a:pt x="487" y="7823"/>
                    <a:pt x="304" y="6820"/>
                  </a:cubicBezTo>
                  <a:cubicBezTo>
                    <a:pt x="122" y="5726"/>
                    <a:pt x="243" y="4601"/>
                    <a:pt x="699" y="3568"/>
                  </a:cubicBezTo>
                  <a:cubicBezTo>
                    <a:pt x="1616" y="1485"/>
                    <a:pt x="3648" y="189"/>
                    <a:pt x="5870" y="189"/>
                  </a:cubicBezTo>
                  <a:cubicBezTo>
                    <a:pt x="6080" y="189"/>
                    <a:pt x="6292" y="201"/>
                    <a:pt x="6505" y="224"/>
                  </a:cubicBezTo>
                  <a:cubicBezTo>
                    <a:pt x="7083" y="285"/>
                    <a:pt x="7630" y="437"/>
                    <a:pt x="8146" y="680"/>
                  </a:cubicBezTo>
                  <a:cubicBezTo>
                    <a:pt x="8663" y="893"/>
                    <a:pt x="9119" y="1167"/>
                    <a:pt x="9545" y="1531"/>
                  </a:cubicBezTo>
                  <a:cubicBezTo>
                    <a:pt x="11611" y="3294"/>
                    <a:pt x="12159" y="6273"/>
                    <a:pt x="10821" y="8644"/>
                  </a:cubicBezTo>
                  <a:cubicBezTo>
                    <a:pt x="10578" y="9130"/>
                    <a:pt x="10244" y="9586"/>
                    <a:pt x="9849" y="9951"/>
                  </a:cubicBezTo>
                  <a:cubicBezTo>
                    <a:pt x="9484" y="10285"/>
                    <a:pt x="9119" y="10559"/>
                    <a:pt x="8724" y="10832"/>
                  </a:cubicBezTo>
                  <a:cubicBezTo>
                    <a:pt x="8724" y="10832"/>
                    <a:pt x="8785" y="10832"/>
                    <a:pt x="8815" y="10772"/>
                  </a:cubicBezTo>
                  <a:lnTo>
                    <a:pt x="9058" y="10650"/>
                  </a:lnTo>
                  <a:cubicBezTo>
                    <a:pt x="9180" y="10559"/>
                    <a:pt x="9301" y="10498"/>
                    <a:pt x="9423" y="10407"/>
                  </a:cubicBezTo>
                  <a:cubicBezTo>
                    <a:pt x="9605" y="10285"/>
                    <a:pt x="9757" y="10164"/>
                    <a:pt x="9909" y="10012"/>
                  </a:cubicBezTo>
                  <a:cubicBezTo>
                    <a:pt x="10304" y="9647"/>
                    <a:pt x="10669" y="9191"/>
                    <a:pt x="10943" y="8705"/>
                  </a:cubicBezTo>
                  <a:cubicBezTo>
                    <a:pt x="11763" y="7246"/>
                    <a:pt x="11915" y="5513"/>
                    <a:pt x="11399" y="3933"/>
                  </a:cubicBezTo>
                  <a:cubicBezTo>
                    <a:pt x="11034" y="2960"/>
                    <a:pt x="10456" y="2079"/>
                    <a:pt x="9636" y="1379"/>
                  </a:cubicBezTo>
                  <a:cubicBezTo>
                    <a:pt x="8754" y="650"/>
                    <a:pt x="7690" y="164"/>
                    <a:pt x="6535" y="42"/>
                  </a:cubicBezTo>
                  <a:cubicBezTo>
                    <a:pt x="6303" y="14"/>
                    <a:pt x="6071" y="1"/>
                    <a:pt x="58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6;p47">
              <a:extLst>
                <a:ext uri="{FF2B5EF4-FFF2-40B4-BE49-F238E27FC236}">
                  <a16:creationId xmlns:a16="http://schemas.microsoft.com/office/drawing/2014/main" id="{64F005EC-2AFD-804E-85A1-1B6B190114B1}"/>
                </a:ext>
              </a:extLst>
            </p:cNvPr>
            <p:cNvSpPr/>
            <p:nvPr/>
          </p:nvSpPr>
          <p:spPr>
            <a:xfrm>
              <a:off x="5422100" y="2058075"/>
              <a:ext cx="649725" cy="664175"/>
            </a:xfrm>
            <a:custGeom>
              <a:avLst/>
              <a:gdLst/>
              <a:ahLst/>
              <a:cxnLst/>
              <a:rect l="l" t="t" r="r" b="b"/>
              <a:pathLst>
                <a:path w="25989" h="26567" extrusionOk="0">
                  <a:moveTo>
                    <a:pt x="13375" y="0"/>
                  </a:moveTo>
                  <a:lnTo>
                    <a:pt x="10426" y="304"/>
                  </a:lnTo>
                  <a:lnTo>
                    <a:pt x="10365" y="304"/>
                  </a:lnTo>
                  <a:lnTo>
                    <a:pt x="10365" y="365"/>
                  </a:lnTo>
                  <a:cubicBezTo>
                    <a:pt x="10306" y="1161"/>
                    <a:pt x="10276" y="1956"/>
                    <a:pt x="10219" y="2779"/>
                  </a:cubicBezTo>
                  <a:lnTo>
                    <a:pt x="10219" y="2779"/>
                  </a:lnTo>
                  <a:lnTo>
                    <a:pt x="8121" y="3873"/>
                  </a:lnTo>
                  <a:lnTo>
                    <a:pt x="8121" y="3873"/>
                  </a:lnTo>
                  <a:lnTo>
                    <a:pt x="5867" y="2250"/>
                  </a:lnTo>
                  <a:lnTo>
                    <a:pt x="5806" y="2219"/>
                  </a:lnTo>
                  <a:lnTo>
                    <a:pt x="5745" y="2250"/>
                  </a:lnTo>
                  <a:lnTo>
                    <a:pt x="3405" y="3952"/>
                  </a:lnTo>
                  <a:lnTo>
                    <a:pt x="3344" y="3982"/>
                  </a:lnTo>
                  <a:lnTo>
                    <a:pt x="3374" y="4073"/>
                  </a:lnTo>
                  <a:cubicBezTo>
                    <a:pt x="3761" y="4907"/>
                    <a:pt x="4178" y="5770"/>
                    <a:pt x="4566" y="6633"/>
                  </a:cubicBezTo>
                  <a:lnTo>
                    <a:pt x="4566" y="6633"/>
                  </a:lnTo>
                  <a:lnTo>
                    <a:pt x="3234" y="8630"/>
                  </a:lnTo>
                  <a:lnTo>
                    <a:pt x="3234" y="8630"/>
                  </a:lnTo>
                  <a:lnTo>
                    <a:pt x="760" y="8511"/>
                  </a:lnTo>
                  <a:lnTo>
                    <a:pt x="669" y="8511"/>
                  </a:lnTo>
                  <a:lnTo>
                    <a:pt x="669" y="8602"/>
                  </a:lnTo>
                  <a:cubicBezTo>
                    <a:pt x="456" y="9636"/>
                    <a:pt x="244" y="10669"/>
                    <a:pt x="0" y="11703"/>
                  </a:cubicBezTo>
                  <a:lnTo>
                    <a:pt x="0" y="11794"/>
                  </a:lnTo>
                  <a:lnTo>
                    <a:pt x="92" y="11824"/>
                  </a:lnTo>
                  <a:lnTo>
                    <a:pt x="2468" y="12715"/>
                  </a:lnTo>
                  <a:lnTo>
                    <a:pt x="2468" y="12715"/>
                  </a:lnTo>
                  <a:cubicBezTo>
                    <a:pt x="2527" y="13522"/>
                    <a:pt x="2611" y="14355"/>
                    <a:pt x="2670" y="15188"/>
                  </a:cubicBezTo>
                  <a:lnTo>
                    <a:pt x="2670" y="15188"/>
                  </a:lnTo>
                  <a:cubicBezTo>
                    <a:pt x="1891" y="15638"/>
                    <a:pt x="1083" y="16117"/>
                    <a:pt x="274" y="16566"/>
                  </a:cubicBezTo>
                  <a:lnTo>
                    <a:pt x="244" y="16596"/>
                  </a:lnTo>
                  <a:lnTo>
                    <a:pt x="152" y="16657"/>
                  </a:lnTo>
                  <a:lnTo>
                    <a:pt x="183" y="16718"/>
                  </a:lnTo>
                  <a:cubicBezTo>
                    <a:pt x="578" y="17660"/>
                    <a:pt x="1004" y="18572"/>
                    <a:pt x="1368" y="19423"/>
                  </a:cubicBezTo>
                  <a:lnTo>
                    <a:pt x="1399" y="19514"/>
                  </a:lnTo>
                  <a:lnTo>
                    <a:pt x="1490" y="19514"/>
                  </a:lnTo>
                  <a:lnTo>
                    <a:pt x="4017" y="19098"/>
                  </a:lnTo>
                  <a:lnTo>
                    <a:pt x="5660" y="21006"/>
                  </a:lnTo>
                  <a:lnTo>
                    <a:pt x="5660" y="21006"/>
                  </a:lnTo>
                  <a:cubicBezTo>
                    <a:pt x="5335" y="21836"/>
                    <a:pt x="5039" y="22664"/>
                    <a:pt x="4773" y="23405"/>
                  </a:cubicBezTo>
                  <a:lnTo>
                    <a:pt x="4742" y="23466"/>
                  </a:lnTo>
                  <a:lnTo>
                    <a:pt x="4803" y="23527"/>
                  </a:lnTo>
                  <a:lnTo>
                    <a:pt x="7174" y="25198"/>
                  </a:lnTo>
                  <a:lnTo>
                    <a:pt x="7235" y="25229"/>
                  </a:lnTo>
                  <a:lnTo>
                    <a:pt x="7295" y="25168"/>
                  </a:lnTo>
                  <a:lnTo>
                    <a:pt x="9109" y="23206"/>
                  </a:lnTo>
                  <a:lnTo>
                    <a:pt x="9109" y="23206"/>
                  </a:lnTo>
                  <a:lnTo>
                    <a:pt x="11565" y="23879"/>
                  </a:lnTo>
                  <a:lnTo>
                    <a:pt x="11565" y="23879"/>
                  </a:lnTo>
                  <a:lnTo>
                    <a:pt x="12341" y="26475"/>
                  </a:lnTo>
                  <a:lnTo>
                    <a:pt x="12372" y="26566"/>
                  </a:lnTo>
                  <a:lnTo>
                    <a:pt x="12432" y="26566"/>
                  </a:lnTo>
                  <a:lnTo>
                    <a:pt x="15290" y="26353"/>
                  </a:lnTo>
                  <a:lnTo>
                    <a:pt x="15320" y="26353"/>
                  </a:lnTo>
                  <a:lnTo>
                    <a:pt x="15320" y="26293"/>
                  </a:lnTo>
                  <a:cubicBezTo>
                    <a:pt x="15470" y="25483"/>
                    <a:pt x="15590" y="24673"/>
                    <a:pt x="15710" y="23951"/>
                  </a:cubicBezTo>
                  <a:lnTo>
                    <a:pt x="15710" y="23951"/>
                  </a:lnTo>
                  <a:lnTo>
                    <a:pt x="18063" y="22615"/>
                  </a:lnTo>
                  <a:lnTo>
                    <a:pt x="18063" y="22615"/>
                  </a:lnTo>
                  <a:lnTo>
                    <a:pt x="20001" y="24165"/>
                  </a:lnTo>
                  <a:lnTo>
                    <a:pt x="20062" y="24195"/>
                  </a:lnTo>
                  <a:lnTo>
                    <a:pt x="20122" y="24165"/>
                  </a:lnTo>
                  <a:lnTo>
                    <a:pt x="22645" y="22280"/>
                  </a:lnTo>
                  <a:lnTo>
                    <a:pt x="22676" y="22220"/>
                  </a:lnTo>
                  <a:lnTo>
                    <a:pt x="22645" y="22159"/>
                  </a:lnTo>
                  <a:cubicBezTo>
                    <a:pt x="22199" y="21416"/>
                    <a:pt x="21783" y="20672"/>
                    <a:pt x="21395" y="19986"/>
                  </a:cubicBezTo>
                  <a:lnTo>
                    <a:pt x="21395" y="19986"/>
                  </a:lnTo>
                  <a:lnTo>
                    <a:pt x="22656" y="17815"/>
                  </a:lnTo>
                  <a:lnTo>
                    <a:pt x="22656" y="17815"/>
                  </a:lnTo>
                  <a:lnTo>
                    <a:pt x="25168" y="17995"/>
                  </a:lnTo>
                  <a:lnTo>
                    <a:pt x="25229" y="17995"/>
                  </a:lnTo>
                  <a:lnTo>
                    <a:pt x="25229" y="17964"/>
                  </a:lnTo>
                  <a:cubicBezTo>
                    <a:pt x="25472" y="16900"/>
                    <a:pt x="25746" y="15928"/>
                    <a:pt x="25989" y="15046"/>
                  </a:cubicBezTo>
                  <a:lnTo>
                    <a:pt x="25989" y="15016"/>
                  </a:lnTo>
                  <a:lnTo>
                    <a:pt x="25928" y="15016"/>
                  </a:lnTo>
                  <a:lnTo>
                    <a:pt x="23768" y="13846"/>
                  </a:lnTo>
                  <a:lnTo>
                    <a:pt x="23768" y="13846"/>
                  </a:lnTo>
                  <a:cubicBezTo>
                    <a:pt x="23649" y="12803"/>
                    <a:pt x="23530" y="11935"/>
                    <a:pt x="23468" y="11215"/>
                  </a:cubicBezTo>
                  <a:lnTo>
                    <a:pt x="23468" y="11215"/>
                  </a:lnTo>
                  <a:lnTo>
                    <a:pt x="25047" y="10152"/>
                  </a:lnTo>
                  <a:lnTo>
                    <a:pt x="25411" y="9849"/>
                  </a:lnTo>
                  <a:lnTo>
                    <a:pt x="25016" y="10122"/>
                  </a:lnTo>
                  <a:lnTo>
                    <a:pt x="23436" y="11186"/>
                  </a:lnTo>
                  <a:lnTo>
                    <a:pt x="23709" y="13861"/>
                  </a:lnTo>
                  <a:lnTo>
                    <a:pt x="25857" y="15054"/>
                  </a:lnTo>
                  <a:lnTo>
                    <a:pt x="25857" y="15054"/>
                  </a:lnTo>
                  <a:cubicBezTo>
                    <a:pt x="25619" y="15915"/>
                    <a:pt x="25353" y="16863"/>
                    <a:pt x="25086" y="17869"/>
                  </a:cubicBezTo>
                  <a:lnTo>
                    <a:pt x="25086" y="17869"/>
                  </a:lnTo>
                  <a:lnTo>
                    <a:pt x="22584" y="17691"/>
                  </a:lnTo>
                  <a:lnTo>
                    <a:pt x="22524" y="17691"/>
                  </a:lnTo>
                  <a:lnTo>
                    <a:pt x="22524" y="17721"/>
                  </a:lnTo>
                  <a:lnTo>
                    <a:pt x="21277" y="19940"/>
                  </a:lnTo>
                  <a:lnTo>
                    <a:pt x="21247" y="19970"/>
                  </a:lnTo>
                  <a:lnTo>
                    <a:pt x="21277" y="20001"/>
                  </a:lnTo>
                  <a:cubicBezTo>
                    <a:pt x="21662" y="20680"/>
                    <a:pt x="22075" y="21418"/>
                    <a:pt x="22516" y="22157"/>
                  </a:cubicBezTo>
                  <a:lnTo>
                    <a:pt x="22516" y="22157"/>
                  </a:lnTo>
                  <a:lnTo>
                    <a:pt x="20078" y="23978"/>
                  </a:lnTo>
                  <a:lnTo>
                    <a:pt x="20078" y="23978"/>
                  </a:lnTo>
                  <a:lnTo>
                    <a:pt x="18116" y="22432"/>
                  </a:lnTo>
                  <a:lnTo>
                    <a:pt x="18086" y="22372"/>
                  </a:lnTo>
                  <a:lnTo>
                    <a:pt x="18025" y="22402"/>
                  </a:lnTo>
                  <a:lnTo>
                    <a:pt x="15593" y="23800"/>
                  </a:lnTo>
                  <a:lnTo>
                    <a:pt x="15563" y="23830"/>
                  </a:lnTo>
                  <a:lnTo>
                    <a:pt x="15563" y="23861"/>
                  </a:lnTo>
                  <a:cubicBezTo>
                    <a:pt x="15416" y="24595"/>
                    <a:pt x="15298" y="25358"/>
                    <a:pt x="15180" y="26176"/>
                  </a:cubicBezTo>
                  <a:lnTo>
                    <a:pt x="15180" y="26176"/>
                  </a:lnTo>
                  <a:lnTo>
                    <a:pt x="12474" y="26349"/>
                  </a:lnTo>
                  <a:lnTo>
                    <a:pt x="12474" y="26349"/>
                  </a:lnTo>
                  <a:cubicBezTo>
                    <a:pt x="12235" y="25545"/>
                    <a:pt x="11969" y="24657"/>
                    <a:pt x="11703" y="23770"/>
                  </a:cubicBezTo>
                  <a:lnTo>
                    <a:pt x="11703" y="23709"/>
                  </a:lnTo>
                  <a:lnTo>
                    <a:pt x="11642" y="23709"/>
                  </a:lnTo>
                  <a:lnTo>
                    <a:pt x="9089" y="23010"/>
                  </a:lnTo>
                  <a:lnTo>
                    <a:pt x="9028" y="23010"/>
                  </a:lnTo>
                  <a:lnTo>
                    <a:pt x="8998" y="23071"/>
                  </a:lnTo>
                  <a:lnTo>
                    <a:pt x="7192" y="24994"/>
                  </a:lnTo>
                  <a:lnTo>
                    <a:pt x="4984" y="23417"/>
                  </a:lnTo>
                  <a:lnTo>
                    <a:pt x="4984" y="23417"/>
                  </a:lnTo>
                  <a:cubicBezTo>
                    <a:pt x="5250" y="22677"/>
                    <a:pt x="5543" y="21856"/>
                    <a:pt x="5836" y="21034"/>
                  </a:cubicBezTo>
                  <a:lnTo>
                    <a:pt x="5836" y="20973"/>
                  </a:lnTo>
                  <a:lnTo>
                    <a:pt x="5806" y="20943"/>
                  </a:lnTo>
                  <a:cubicBezTo>
                    <a:pt x="5259" y="20335"/>
                    <a:pt x="4681" y="19636"/>
                    <a:pt x="4104" y="18967"/>
                  </a:cubicBezTo>
                  <a:lnTo>
                    <a:pt x="4043" y="18937"/>
                  </a:lnTo>
                  <a:lnTo>
                    <a:pt x="4013" y="18937"/>
                  </a:lnTo>
                  <a:lnTo>
                    <a:pt x="1490" y="19323"/>
                  </a:lnTo>
                  <a:lnTo>
                    <a:pt x="367" y="16761"/>
                  </a:lnTo>
                  <a:lnTo>
                    <a:pt x="2797" y="15381"/>
                  </a:lnTo>
                  <a:lnTo>
                    <a:pt x="2858" y="15350"/>
                  </a:lnTo>
                  <a:lnTo>
                    <a:pt x="2858" y="15289"/>
                  </a:lnTo>
                  <a:cubicBezTo>
                    <a:pt x="2766" y="14408"/>
                    <a:pt x="2706" y="13526"/>
                    <a:pt x="2645" y="12645"/>
                  </a:cubicBezTo>
                  <a:lnTo>
                    <a:pt x="2645" y="12584"/>
                  </a:lnTo>
                  <a:lnTo>
                    <a:pt x="2584" y="12584"/>
                  </a:lnTo>
                  <a:lnTo>
                    <a:pt x="262" y="11673"/>
                  </a:lnTo>
                  <a:lnTo>
                    <a:pt x="262" y="11673"/>
                  </a:lnTo>
                  <a:cubicBezTo>
                    <a:pt x="462" y="10673"/>
                    <a:pt x="662" y="9700"/>
                    <a:pt x="862" y="8727"/>
                  </a:cubicBezTo>
                  <a:lnTo>
                    <a:pt x="862" y="8727"/>
                  </a:lnTo>
                  <a:lnTo>
                    <a:pt x="3314" y="8845"/>
                  </a:lnTo>
                  <a:lnTo>
                    <a:pt x="3374" y="8845"/>
                  </a:lnTo>
                  <a:lnTo>
                    <a:pt x="3405" y="8815"/>
                  </a:lnTo>
                  <a:lnTo>
                    <a:pt x="4803" y="6718"/>
                  </a:lnTo>
                  <a:lnTo>
                    <a:pt x="4833" y="6657"/>
                  </a:lnTo>
                  <a:lnTo>
                    <a:pt x="4803" y="6627"/>
                  </a:lnTo>
                  <a:lnTo>
                    <a:pt x="3621" y="4057"/>
                  </a:lnTo>
                  <a:lnTo>
                    <a:pt x="5852" y="2435"/>
                  </a:lnTo>
                  <a:lnTo>
                    <a:pt x="8116" y="4073"/>
                  </a:lnTo>
                  <a:lnTo>
                    <a:pt x="8177" y="4104"/>
                  </a:lnTo>
                  <a:lnTo>
                    <a:pt x="8207" y="4073"/>
                  </a:lnTo>
                  <a:lnTo>
                    <a:pt x="10396" y="2949"/>
                  </a:lnTo>
                  <a:lnTo>
                    <a:pt x="10426" y="2949"/>
                  </a:lnTo>
                  <a:lnTo>
                    <a:pt x="10426" y="2888"/>
                  </a:lnTo>
                  <a:cubicBezTo>
                    <a:pt x="10486" y="2055"/>
                    <a:pt x="10545" y="1252"/>
                    <a:pt x="10605" y="478"/>
                  </a:cubicBezTo>
                  <a:lnTo>
                    <a:pt x="10605" y="478"/>
                  </a:lnTo>
                  <a:lnTo>
                    <a:pt x="13396" y="187"/>
                  </a:lnTo>
                  <a:lnTo>
                    <a:pt x="13396" y="187"/>
                  </a:lnTo>
                  <a:cubicBezTo>
                    <a:pt x="13722" y="1164"/>
                    <a:pt x="14020" y="2057"/>
                    <a:pt x="14347" y="2949"/>
                  </a:cubicBezTo>
                  <a:lnTo>
                    <a:pt x="14347" y="3010"/>
                  </a:lnTo>
                  <a:lnTo>
                    <a:pt x="14378" y="3010"/>
                  </a:lnTo>
                  <a:lnTo>
                    <a:pt x="16749" y="3405"/>
                  </a:lnTo>
                  <a:lnTo>
                    <a:pt x="16809" y="3405"/>
                  </a:lnTo>
                  <a:lnTo>
                    <a:pt x="16809" y="3374"/>
                  </a:lnTo>
                  <a:cubicBezTo>
                    <a:pt x="17468" y="2715"/>
                    <a:pt x="18069" y="2115"/>
                    <a:pt x="18610" y="1545"/>
                  </a:cubicBezTo>
                  <a:lnTo>
                    <a:pt x="18610" y="1545"/>
                  </a:lnTo>
                  <a:lnTo>
                    <a:pt x="20984" y="3118"/>
                  </a:lnTo>
                  <a:lnTo>
                    <a:pt x="20984" y="3118"/>
                  </a:lnTo>
                  <a:cubicBezTo>
                    <a:pt x="20628" y="3950"/>
                    <a:pt x="20330" y="4694"/>
                    <a:pt x="20062" y="5350"/>
                  </a:cubicBezTo>
                  <a:lnTo>
                    <a:pt x="20062" y="5380"/>
                  </a:lnTo>
                  <a:lnTo>
                    <a:pt x="20062" y="5411"/>
                  </a:lnTo>
                  <a:lnTo>
                    <a:pt x="21885" y="7690"/>
                  </a:lnTo>
                  <a:lnTo>
                    <a:pt x="21916" y="7690"/>
                  </a:lnTo>
                  <a:lnTo>
                    <a:pt x="24076" y="7360"/>
                  </a:lnTo>
                  <a:lnTo>
                    <a:pt x="24076" y="7360"/>
                  </a:lnTo>
                  <a:lnTo>
                    <a:pt x="25138" y="9210"/>
                  </a:lnTo>
                  <a:cubicBezTo>
                    <a:pt x="25259" y="9393"/>
                    <a:pt x="25351" y="9545"/>
                    <a:pt x="25411" y="9636"/>
                  </a:cubicBezTo>
                  <a:lnTo>
                    <a:pt x="25168" y="9210"/>
                  </a:lnTo>
                  <a:lnTo>
                    <a:pt x="24135" y="7326"/>
                  </a:lnTo>
                  <a:lnTo>
                    <a:pt x="24104" y="7326"/>
                  </a:lnTo>
                  <a:lnTo>
                    <a:pt x="21943" y="7626"/>
                  </a:lnTo>
                  <a:lnTo>
                    <a:pt x="21943" y="7626"/>
                  </a:lnTo>
                  <a:lnTo>
                    <a:pt x="20169" y="5370"/>
                  </a:lnTo>
                  <a:lnTo>
                    <a:pt x="20169" y="5370"/>
                  </a:lnTo>
                  <a:cubicBezTo>
                    <a:pt x="20438" y="4683"/>
                    <a:pt x="20737" y="3966"/>
                    <a:pt x="21065" y="3131"/>
                  </a:cubicBezTo>
                  <a:lnTo>
                    <a:pt x="21065" y="3070"/>
                  </a:lnTo>
                  <a:lnTo>
                    <a:pt x="21034" y="3040"/>
                  </a:lnTo>
                  <a:lnTo>
                    <a:pt x="18603" y="1429"/>
                  </a:lnTo>
                  <a:lnTo>
                    <a:pt x="18542" y="1399"/>
                  </a:lnTo>
                  <a:lnTo>
                    <a:pt x="18511" y="1429"/>
                  </a:lnTo>
                  <a:lnTo>
                    <a:pt x="16697" y="3274"/>
                  </a:lnTo>
                  <a:lnTo>
                    <a:pt x="16697" y="3274"/>
                  </a:lnTo>
                  <a:lnTo>
                    <a:pt x="14401" y="2867"/>
                  </a:lnTo>
                  <a:lnTo>
                    <a:pt x="14401" y="2867"/>
                  </a:lnTo>
                  <a:lnTo>
                    <a:pt x="13435" y="61"/>
                  </a:lnTo>
                  <a:lnTo>
                    <a:pt x="134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7;p47">
              <a:extLst>
                <a:ext uri="{FF2B5EF4-FFF2-40B4-BE49-F238E27FC236}">
                  <a16:creationId xmlns:a16="http://schemas.microsoft.com/office/drawing/2014/main" id="{98BA1D9D-93BF-1646-8E3E-4DDE5BA9BF6A}"/>
                </a:ext>
              </a:extLst>
            </p:cNvPr>
            <p:cNvSpPr/>
            <p:nvPr/>
          </p:nvSpPr>
          <p:spPr>
            <a:xfrm>
              <a:off x="4598375" y="2943350"/>
              <a:ext cx="1996275" cy="1340450"/>
            </a:xfrm>
            <a:custGeom>
              <a:avLst/>
              <a:gdLst/>
              <a:ahLst/>
              <a:cxnLst/>
              <a:rect l="l" t="t" r="r" b="b"/>
              <a:pathLst>
                <a:path w="79851" h="53618" extrusionOk="0">
                  <a:moveTo>
                    <a:pt x="19545" y="0"/>
                  </a:moveTo>
                  <a:cubicBezTo>
                    <a:pt x="19150" y="0"/>
                    <a:pt x="18785" y="243"/>
                    <a:pt x="18633" y="639"/>
                  </a:cubicBezTo>
                  <a:lnTo>
                    <a:pt x="1" y="53618"/>
                  </a:lnTo>
                  <a:lnTo>
                    <a:pt x="58695" y="53618"/>
                  </a:lnTo>
                  <a:lnTo>
                    <a:pt x="79577" y="1368"/>
                  </a:lnTo>
                  <a:cubicBezTo>
                    <a:pt x="79850" y="730"/>
                    <a:pt x="79364" y="31"/>
                    <a:pt x="78695" y="31"/>
                  </a:cubicBezTo>
                  <a:lnTo>
                    <a:pt x="195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8;p47">
              <a:extLst>
                <a:ext uri="{FF2B5EF4-FFF2-40B4-BE49-F238E27FC236}">
                  <a16:creationId xmlns:a16="http://schemas.microsoft.com/office/drawing/2014/main" id="{CE6D2BA3-3088-D745-84B4-14634BFBA441}"/>
                </a:ext>
              </a:extLst>
            </p:cNvPr>
            <p:cNvSpPr/>
            <p:nvPr/>
          </p:nvSpPr>
          <p:spPr>
            <a:xfrm>
              <a:off x="4662200" y="2996525"/>
              <a:ext cx="1848850" cy="1197625"/>
            </a:xfrm>
            <a:custGeom>
              <a:avLst/>
              <a:gdLst/>
              <a:ahLst/>
              <a:cxnLst/>
              <a:rect l="l" t="t" r="r" b="b"/>
              <a:pathLst>
                <a:path w="73954" h="47905" extrusionOk="0">
                  <a:moveTo>
                    <a:pt x="17661" y="1"/>
                  </a:moveTo>
                  <a:cubicBezTo>
                    <a:pt x="17418" y="1"/>
                    <a:pt x="17235" y="153"/>
                    <a:pt x="17144" y="366"/>
                  </a:cubicBezTo>
                  <a:lnTo>
                    <a:pt x="153" y="47205"/>
                  </a:lnTo>
                  <a:cubicBezTo>
                    <a:pt x="1" y="47540"/>
                    <a:pt x="274" y="47904"/>
                    <a:pt x="669" y="47904"/>
                  </a:cubicBezTo>
                  <a:lnTo>
                    <a:pt x="54105" y="47904"/>
                  </a:lnTo>
                  <a:cubicBezTo>
                    <a:pt x="54318" y="47904"/>
                    <a:pt x="54531" y="47783"/>
                    <a:pt x="54622" y="47570"/>
                  </a:cubicBezTo>
                  <a:lnTo>
                    <a:pt x="73802" y="730"/>
                  </a:lnTo>
                  <a:cubicBezTo>
                    <a:pt x="73954" y="396"/>
                    <a:pt x="73680" y="1"/>
                    <a:pt x="733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9;p47">
              <a:extLst>
                <a:ext uri="{FF2B5EF4-FFF2-40B4-BE49-F238E27FC236}">
                  <a16:creationId xmlns:a16="http://schemas.microsoft.com/office/drawing/2014/main" id="{A6742A20-4BE7-FC45-83A4-F9D0065D5F45}"/>
                </a:ext>
              </a:extLst>
            </p:cNvPr>
            <p:cNvSpPr/>
            <p:nvPr/>
          </p:nvSpPr>
          <p:spPr>
            <a:xfrm>
              <a:off x="4071775" y="4194125"/>
              <a:ext cx="1993975" cy="91975"/>
            </a:xfrm>
            <a:custGeom>
              <a:avLst/>
              <a:gdLst/>
              <a:ahLst/>
              <a:cxnLst/>
              <a:rect l="l" t="t" r="r" b="b"/>
              <a:pathLst>
                <a:path w="79759" h="3679" extrusionOk="0">
                  <a:moveTo>
                    <a:pt x="0" y="0"/>
                  </a:moveTo>
                  <a:lnTo>
                    <a:pt x="0" y="3678"/>
                  </a:lnTo>
                  <a:lnTo>
                    <a:pt x="79759" y="3678"/>
                  </a:lnTo>
                  <a:lnTo>
                    <a:pt x="775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40;p47">
              <a:extLst>
                <a:ext uri="{FF2B5EF4-FFF2-40B4-BE49-F238E27FC236}">
                  <a16:creationId xmlns:a16="http://schemas.microsoft.com/office/drawing/2014/main" id="{24F7819C-7448-B14E-A894-4586F16D991E}"/>
                </a:ext>
              </a:extLst>
            </p:cNvPr>
            <p:cNvSpPr/>
            <p:nvPr/>
          </p:nvSpPr>
          <p:spPr>
            <a:xfrm>
              <a:off x="3463100" y="3027700"/>
              <a:ext cx="1405825" cy="820175"/>
            </a:xfrm>
            <a:custGeom>
              <a:avLst/>
              <a:gdLst/>
              <a:ahLst/>
              <a:cxnLst/>
              <a:rect l="l" t="t" r="r" b="b"/>
              <a:pathLst>
                <a:path w="56233" h="32807" extrusionOk="0">
                  <a:moveTo>
                    <a:pt x="43527" y="0"/>
                  </a:moveTo>
                  <a:cubicBezTo>
                    <a:pt x="43527" y="0"/>
                    <a:pt x="41946" y="19119"/>
                    <a:pt x="38481" y="20061"/>
                  </a:cubicBezTo>
                  <a:cubicBezTo>
                    <a:pt x="34949" y="21007"/>
                    <a:pt x="31224" y="21333"/>
                    <a:pt x="27749" y="21333"/>
                  </a:cubicBezTo>
                  <a:cubicBezTo>
                    <a:pt x="21955" y="21333"/>
                    <a:pt x="16855" y="20426"/>
                    <a:pt x="14499" y="19970"/>
                  </a:cubicBezTo>
                  <a:cubicBezTo>
                    <a:pt x="14074" y="19575"/>
                    <a:pt x="13557" y="19149"/>
                    <a:pt x="13010" y="18602"/>
                  </a:cubicBezTo>
                  <a:cubicBezTo>
                    <a:pt x="12554" y="18116"/>
                    <a:pt x="12159" y="17569"/>
                    <a:pt x="11885" y="16961"/>
                  </a:cubicBezTo>
                  <a:cubicBezTo>
                    <a:pt x="11490" y="16231"/>
                    <a:pt x="11186" y="15441"/>
                    <a:pt x="11004" y="14620"/>
                  </a:cubicBezTo>
                  <a:cubicBezTo>
                    <a:pt x="10947" y="14147"/>
                    <a:pt x="10559" y="13862"/>
                    <a:pt x="10194" y="13862"/>
                  </a:cubicBezTo>
                  <a:cubicBezTo>
                    <a:pt x="9974" y="13862"/>
                    <a:pt x="9762" y="13966"/>
                    <a:pt x="9636" y="14195"/>
                  </a:cubicBezTo>
                  <a:cubicBezTo>
                    <a:pt x="9301" y="14833"/>
                    <a:pt x="9149" y="17143"/>
                    <a:pt x="10426" y="19271"/>
                  </a:cubicBezTo>
                  <a:cubicBezTo>
                    <a:pt x="10669" y="19848"/>
                    <a:pt x="10335" y="20487"/>
                    <a:pt x="9727" y="20639"/>
                  </a:cubicBezTo>
                  <a:cubicBezTo>
                    <a:pt x="8116" y="21247"/>
                    <a:pt x="2493" y="22979"/>
                    <a:pt x="1581" y="23405"/>
                  </a:cubicBezTo>
                  <a:cubicBezTo>
                    <a:pt x="760" y="23800"/>
                    <a:pt x="0" y="24499"/>
                    <a:pt x="851" y="24621"/>
                  </a:cubicBezTo>
                  <a:cubicBezTo>
                    <a:pt x="938" y="24636"/>
                    <a:pt x="1065" y="24643"/>
                    <a:pt x="1222" y="24643"/>
                  </a:cubicBezTo>
                  <a:cubicBezTo>
                    <a:pt x="2186" y="24643"/>
                    <a:pt x="4306" y="24380"/>
                    <a:pt x="5497" y="24221"/>
                  </a:cubicBezTo>
                  <a:lnTo>
                    <a:pt x="5497" y="24221"/>
                  </a:lnTo>
                  <a:cubicBezTo>
                    <a:pt x="3814" y="24468"/>
                    <a:pt x="249" y="25071"/>
                    <a:pt x="365" y="25745"/>
                  </a:cubicBezTo>
                  <a:cubicBezTo>
                    <a:pt x="432" y="26079"/>
                    <a:pt x="956" y="26321"/>
                    <a:pt x="2078" y="26321"/>
                  </a:cubicBezTo>
                  <a:cubicBezTo>
                    <a:pt x="2245" y="26321"/>
                    <a:pt x="2426" y="26315"/>
                    <a:pt x="2621" y="26304"/>
                  </a:cubicBezTo>
                  <a:lnTo>
                    <a:pt x="2621" y="26304"/>
                  </a:lnTo>
                  <a:cubicBezTo>
                    <a:pt x="1635" y="26499"/>
                    <a:pt x="775" y="26721"/>
                    <a:pt x="578" y="26931"/>
                  </a:cubicBezTo>
                  <a:cubicBezTo>
                    <a:pt x="33" y="27462"/>
                    <a:pt x="954" y="27609"/>
                    <a:pt x="2136" y="27609"/>
                  </a:cubicBezTo>
                  <a:cubicBezTo>
                    <a:pt x="3590" y="27609"/>
                    <a:pt x="5440" y="27387"/>
                    <a:pt x="5441" y="27387"/>
                  </a:cubicBezTo>
                  <a:lnTo>
                    <a:pt x="5441" y="27387"/>
                  </a:lnTo>
                  <a:cubicBezTo>
                    <a:pt x="1186" y="27934"/>
                    <a:pt x="1247" y="27721"/>
                    <a:pt x="1186" y="28298"/>
                  </a:cubicBezTo>
                  <a:cubicBezTo>
                    <a:pt x="1155" y="28724"/>
                    <a:pt x="2128" y="28906"/>
                    <a:pt x="4469" y="28937"/>
                  </a:cubicBezTo>
                  <a:cubicBezTo>
                    <a:pt x="6353" y="28967"/>
                    <a:pt x="8298" y="29362"/>
                    <a:pt x="11186" y="29545"/>
                  </a:cubicBezTo>
                  <a:cubicBezTo>
                    <a:pt x="11186" y="29545"/>
                    <a:pt x="22714" y="32807"/>
                    <a:pt x="33685" y="32807"/>
                  </a:cubicBezTo>
                  <a:cubicBezTo>
                    <a:pt x="42213" y="32807"/>
                    <a:pt x="50405" y="30836"/>
                    <a:pt x="52585" y="23830"/>
                  </a:cubicBezTo>
                  <a:cubicBezTo>
                    <a:pt x="55290" y="15198"/>
                    <a:pt x="55321" y="11915"/>
                    <a:pt x="56232" y="6231"/>
                  </a:cubicBezTo>
                  <a:lnTo>
                    <a:pt x="43527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41;p47">
              <a:extLst>
                <a:ext uri="{FF2B5EF4-FFF2-40B4-BE49-F238E27FC236}">
                  <a16:creationId xmlns:a16="http://schemas.microsoft.com/office/drawing/2014/main" id="{260ECD8D-916D-3D44-A473-BA578F0E4B95}"/>
                </a:ext>
              </a:extLst>
            </p:cNvPr>
            <p:cNvSpPr/>
            <p:nvPr/>
          </p:nvSpPr>
          <p:spPr>
            <a:xfrm>
              <a:off x="3517050" y="3704275"/>
              <a:ext cx="145925" cy="18050"/>
            </a:xfrm>
            <a:custGeom>
              <a:avLst/>
              <a:gdLst/>
              <a:ahLst/>
              <a:cxnLst/>
              <a:rect l="l" t="t" r="r" b="b"/>
              <a:pathLst>
                <a:path w="5837" h="722" extrusionOk="0">
                  <a:moveTo>
                    <a:pt x="5355" y="0"/>
                  </a:moveTo>
                  <a:cubicBezTo>
                    <a:pt x="4829" y="0"/>
                    <a:pt x="3921" y="55"/>
                    <a:pt x="2888" y="172"/>
                  </a:cubicBezTo>
                  <a:cubicBezTo>
                    <a:pt x="1307" y="324"/>
                    <a:pt x="0" y="536"/>
                    <a:pt x="0" y="658"/>
                  </a:cubicBezTo>
                  <a:cubicBezTo>
                    <a:pt x="0" y="701"/>
                    <a:pt x="168" y="721"/>
                    <a:pt x="457" y="721"/>
                  </a:cubicBezTo>
                  <a:cubicBezTo>
                    <a:pt x="982" y="721"/>
                    <a:pt x="1909" y="654"/>
                    <a:pt x="2949" y="536"/>
                  </a:cubicBezTo>
                  <a:cubicBezTo>
                    <a:pt x="4560" y="384"/>
                    <a:pt x="5836" y="172"/>
                    <a:pt x="5836" y="50"/>
                  </a:cubicBezTo>
                  <a:cubicBezTo>
                    <a:pt x="5826" y="17"/>
                    <a:pt x="5650" y="0"/>
                    <a:pt x="5355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42;p47">
              <a:extLst>
                <a:ext uri="{FF2B5EF4-FFF2-40B4-BE49-F238E27FC236}">
                  <a16:creationId xmlns:a16="http://schemas.microsoft.com/office/drawing/2014/main" id="{53A8D58D-3CB3-094A-9B6D-06BC81A29DC1}"/>
                </a:ext>
              </a:extLst>
            </p:cNvPr>
            <p:cNvSpPr/>
            <p:nvPr/>
          </p:nvSpPr>
          <p:spPr>
            <a:xfrm>
              <a:off x="3507175" y="3663425"/>
              <a:ext cx="155050" cy="27225"/>
            </a:xfrm>
            <a:custGeom>
              <a:avLst/>
              <a:gdLst/>
              <a:ahLst/>
              <a:cxnLst/>
              <a:rect l="l" t="t" r="r" b="b"/>
              <a:pathLst>
                <a:path w="6202" h="1089" extrusionOk="0">
                  <a:moveTo>
                    <a:pt x="5961" y="0"/>
                  </a:moveTo>
                  <a:cubicBezTo>
                    <a:pt x="5488" y="0"/>
                    <a:pt x="4367" y="138"/>
                    <a:pt x="3070" y="347"/>
                  </a:cubicBezTo>
                  <a:cubicBezTo>
                    <a:pt x="1368" y="651"/>
                    <a:pt x="0" y="954"/>
                    <a:pt x="31" y="1046"/>
                  </a:cubicBezTo>
                  <a:cubicBezTo>
                    <a:pt x="38" y="1075"/>
                    <a:pt x="123" y="1088"/>
                    <a:pt x="270" y="1088"/>
                  </a:cubicBezTo>
                  <a:cubicBezTo>
                    <a:pt x="744" y="1088"/>
                    <a:pt x="1864" y="950"/>
                    <a:pt x="3161" y="742"/>
                  </a:cubicBezTo>
                  <a:cubicBezTo>
                    <a:pt x="4833" y="468"/>
                    <a:pt x="6201" y="134"/>
                    <a:pt x="6201" y="43"/>
                  </a:cubicBezTo>
                  <a:cubicBezTo>
                    <a:pt x="6194" y="14"/>
                    <a:pt x="6109" y="0"/>
                    <a:pt x="5961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43;p47">
              <a:extLst>
                <a:ext uri="{FF2B5EF4-FFF2-40B4-BE49-F238E27FC236}">
                  <a16:creationId xmlns:a16="http://schemas.microsoft.com/office/drawing/2014/main" id="{D53DE4D0-1A4D-044C-9170-C5E98BE22D76}"/>
                </a:ext>
              </a:extLst>
            </p:cNvPr>
            <p:cNvSpPr/>
            <p:nvPr/>
          </p:nvSpPr>
          <p:spPr>
            <a:xfrm>
              <a:off x="3514775" y="3620500"/>
              <a:ext cx="146675" cy="27950"/>
            </a:xfrm>
            <a:custGeom>
              <a:avLst/>
              <a:gdLst/>
              <a:ahLst/>
              <a:cxnLst/>
              <a:rect l="l" t="t" r="r" b="b"/>
              <a:pathLst>
                <a:path w="5867" h="1118" extrusionOk="0">
                  <a:moveTo>
                    <a:pt x="5677" y="1"/>
                  </a:moveTo>
                  <a:cubicBezTo>
                    <a:pt x="5278" y="1"/>
                    <a:pt x="4181" y="142"/>
                    <a:pt x="2888" y="361"/>
                  </a:cubicBezTo>
                  <a:cubicBezTo>
                    <a:pt x="1277" y="665"/>
                    <a:pt x="0" y="969"/>
                    <a:pt x="0" y="1091"/>
                  </a:cubicBezTo>
                  <a:cubicBezTo>
                    <a:pt x="6" y="1109"/>
                    <a:pt x="62" y="1117"/>
                    <a:pt x="160" y="1117"/>
                  </a:cubicBezTo>
                  <a:cubicBezTo>
                    <a:pt x="558" y="1117"/>
                    <a:pt x="1655" y="976"/>
                    <a:pt x="2949" y="757"/>
                  </a:cubicBezTo>
                  <a:cubicBezTo>
                    <a:pt x="4560" y="453"/>
                    <a:pt x="5867" y="149"/>
                    <a:pt x="5836" y="27"/>
                  </a:cubicBezTo>
                  <a:cubicBezTo>
                    <a:pt x="5830" y="9"/>
                    <a:pt x="5775" y="1"/>
                    <a:pt x="5677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44;p47">
              <a:extLst>
                <a:ext uri="{FF2B5EF4-FFF2-40B4-BE49-F238E27FC236}">
                  <a16:creationId xmlns:a16="http://schemas.microsoft.com/office/drawing/2014/main" id="{63BBED99-BFD1-FC40-A0AA-AAB3FC3C5E84}"/>
                </a:ext>
              </a:extLst>
            </p:cNvPr>
            <p:cNvSpPr/>
            <p:nvPr/>
          </p:nvSpPr>
          <p:spPr>
            <a:xfrm>
              <a:off x="4868900" y="3843050"/>
              <a:ext cx="923300" cy="345025"/>
            </a:xfrm>
            <a:custGeom>
              <a:avLst/>
              <a:gdLst/>
              <a:ahLst/>
              <a:cxnLst/>
              <a:rect l="l" t="t" r="r" b="b"/>
              <a:pathLst>
                <a:path w="36932" h="13801" extrusionOk="0">
                  <a:moveTo>
                    <a:pt x="34560" y="1"/>
                  </a:moveTo>
                  <a:lnTo>
                    <a:pt x="1429" y="3071"/>
                  </a:lnTo>
                  <a:lnTo>
                    <a:pt x="0" y="13800"/>
                  </a:lnTo>
                  <a:lnTo>
                    <a:pt x="36931" y="13800"/>
                  </a:lnTo>
                  <a:lnTo>
                    <a:pt x="345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45;p47">
              <a:extLst>
                <a:ext uri="{FF2B5EF4-FFF2-40B4-BE49-F238E27FC236}">
                  <a16:creationId xmlns:a16="http://schemas.microsoft.com/office/drawing/2014/main" id="{502DE827-AAA7-4947-8800-81A2F18FE4B9}"/>
                </a:ext>
              </a:extLst>
            </p:cNvPr>
            <p:cNvSpPr/>
            <p:nvPr/>
          </p:nvSpPr>
          <p:spPr>
            <a:xfrm>
              <a:off x="4511000" y="2659150"/>
              <a:ext cx="303975" cy="487875"/>
            </a:xfrm>
            <a:custGeom>
              <a:avLst/>
              <a:gdLst/>
              <a:ahLst/>
              <a:cxnLst/>
              <a:rect l="l" t="t" r="r" b="b"/>
              <a:pathLst>
                <a:path w="12159" h="19515" extrusionOk="0">
                  <a:moveTo>
                    <a:pt x="5380" y="0"/>
                  </a:moveTo>
                  <a:cubicBezTo>
                    <a:pt x="5380" y="0"/>
                    <a:pt x="0" y="16110"/>
                    <a:pt x="365" y="16779"/>
                  </a:cubicBezTo>
                  <a:lnTo>
                    <a:pt x="12158" y="19514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46;p47">
              <a:extLst>
                <a:ext uri="{FF2B5EF4-FFF2-40B4-BE49-F238E27FC236}">
                  <a16:creationId xmlns:a16="http://schemas.microsoft.com/office/drawing/2014/main" id="{C0C9C6F4-8539-9642-A93D-5EB8BFFF019E}"/>
                </a:ext>
              </a:extLst>
            </p:cNvPr>
            <p:cNvSpPr/>
            <p:nvPr/>
          </p:nvSpPr>
          <p:spPr>
            <a:xfrm>
              <a:off x="4511000" y="2659150"/>
              <a:ext cx="303975" cy="487875"/>
            </a:xfrm>
            <a:custGeom>
              <a:avLst/>
              <a:gdLst/>
              <a:ahLst/>
              <a:cxnLst/>
              <a:rect l="l" t="t" r="r" b="b"/>
              <a:pathLst>
                <a:path w="12159" h="19515" extrusionOk="0">
                  <a:moveTo>
                    <a:pt x="5380" y="0"/>
                  </a:moveTo>
                  <a:cubicBezTo>
                    <a:pt x="5380" y="0"/>
                    <a:pt x="0" y="16110"/>
                    <a:pt x="365" y="16779"/>
                  </a:cubicBezTo>
                  <a:lnTo>
                    <a:pt x="12158" y="19514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47;p47">
              <a:extLst>
                <a:ext uri="{FF2B5EF4-FFF2-40B4-BE49-F238E27FC236}">
                  <a16:creationId xmlns:a16="http://schemas.microsoft.com/office/drawing/2014/main" id="{BBBEE637-99CC-BE4A-AD37-65EB3C1AB292}"/>
                </a:ext>
              </a:extLst>
            </p:cNvPr>
            <p:cNvSpPr/>
            <p:nvPr/>
          </p:nvSpPr>
          <p:spPr>
            <a:xfrm>
              <a:off x="4642450" y="2524275"/>
              <a:ext cx="1119350" cy="1469250"/>
            </a:xfrm>
            <a:custGeom>
              <a:avLst/>
              <a:gdLst/>
              <a:ahLst/>
              <a:cxnLst/>
              <a:rect l="l" t="t" r="r" b="b"/>
              <a:pathLst>
                <a:path w="44774" h="58770" extrusionOk="0">
                  <a:moveTo>
                    <a:pt x="11589" y="1"/>
                  </a:moveTo>
                  <a:cubicBezTo>
                    <a:pt x="10125" y="1"/>
                    <a:pt x="8660" y="96"/>
                    <a:pt x="7204" y="289"/>
                  </a:cubicBezTo>
                  <a:lnTo>
                    <a:pt x="6505" y="380"/>
                  </a:lnTo>
                  <a:cubicBezTo>
                    <a:pt x="3587" y="684"/>
                    <a:pt x="1125" y="2660"/>
                    <a:pt x="122" y="5395"/>
                  </a:cubicBezTo>
                  <a:cubicBezTo>
                    <a:pt x="122" y="5395"/>
                    <a:pt x="0" y="13329"/>
                    <a:pt x="2432" y="18587"/>
                  </a:cubicBezTo>
                  <a:lnTo>
                    <a:pt x="10213" y="35669"/>
                  </a:lnTo>
                  <a:lnTo>
                    <a:pt x="9089" y="58770"/>
                  </a:lnTo>
                  <a:lnTo>
                    <a:pt x="44773" y="54727"/>
                  </a:lnTo>
                  <a:lnTo>
                    <a:pt x="39181" y="32417"/>
                  </a:lnTo>
                  <a:cubicBezTo>
                    <a:pt x="39181" y="32417"/>
                    <a:pt x="35351" y="6550"/>
                    <a:pt x="28360" y="3693"/>
                  </a:cubicBezTo>
                  <a:cubicBezTo>
                    <a:pt x="25928" y="2751"/>
                    <a:pt x="23436" y="1961"/>
                    <a:pt x="20913" y="1292"/>
                  </a:cubicBezTo>
                  <a:cubicBezTo>
                    <a:pt x="17883" y="441"/>
                    <a:pt x="14739" y="1"/>
                    <a:pt x="1158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48;p47">
              <a:extLst>
                <a:ext uri="{FF2B5EF4-FFF2-40B4-BE49-F238E27FC236}">
                  <a16:creationId xmlns:a16="http://schemas.microsoft.com/office/drawing/2014/main" id="{DCE7472D-3DC8-7048-9AEA-08F1A4A4ED0B}"/>
                </a:ext>
              </a:extLst>
            </p:cNvPr>
            <p:cNvSpPr/>
            <p:nvPr/>
          </p:nvSpPr>
          <p:spPr>
            <a:xfrm>
              <a:off x="5103700" y="3967675"/>
              <a:ext cx="7625" cy="209000"/>
            </a:xfrm>
            <a:custGeom>
              <a:avLst/>
              <a:gdLst/>
              <a:ahLst/>
              <a:cxnLst/>
              <a:rect l="l" t="t" r="r" b="b"/>
              <a:pathLst>
                <a:path w="305" h="8360" extrusionOk="0">
                  <a:moveTo>
                    <a:pt x="61" y="0"/>
                  </a:moveTo>
                  <a:cubicBezTo>
                    <a:pt x="1" y="0"/>
                    <a:pt x="1" y="1885"/>
                    <a:pt x="61" y="4195"/>
                  </a:cubicBezTo>
                  <a:cubicBezTo>
                    <a:pt x="92" y="6505"/>
                    <a:pt x="183" y="8359"/>
                    <a:pt x="213" y="8359"/>
                  </a:cubicBezTo>
                  <a:cubicBezTo>
                    <a:pt x="305" y="8359"/>
                    <a:pt x="274" y="6505"/>
                    <a:pt x="213" y="4195"/>
                  </a:cubicBezTo>
                  <a:cubicBezTo>
                    <a:pt x="183" y="1885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49;p47">
              <a:extLst>
                <a:ext uri="{FF2B5EF4-FFF2-40B4-BE49-F238E27FC236}">
                  <a16:creationId xmlns:a16="http://schemas.microsoft.com/office/drawing/2014/main" id="{F79E1072-92A7-0049-954B-C550B0D3F836}"/>
                </a:ext>
              </a:extLst>
            </p:cNvPr>
            <p:cNvSpPr/>
            <p:nvPr/>
          </p:nvSpPr>
          <p:spPr>
            <a:xfrm>
              <a:off x="5141700" y="3988950"/>
              <a:ext cx="43350" cy="39650"/>
            </a:xfrm>
            <a:custGeom>
              <a:avLst/>
              <a:gdLst/>
              <a:ahLst/>
              <a:cxnLst/>
              <a:rect l="l" t="t" r="r" b="b"/>
              <a:pathLst>
                <a:path w="1734" h="1586" extrusionOk="0">
                  <a:moveTo>
                    <a:pt x="396" y="1"/>
                  </a:moveTo>
                  <a:cubicBezTo>
                    <a:pt x="396" y="1"/>
                    <a:pt x="122" y="153"/>
                    <a:pt x="61" y="578"/>
                  </a:cubicBezTo>
                  <a:cubicBezTo>
                    <a:pt x="0" y="852"/>
                    <a:pt x="92" y="1095"/>
                    <a:pt x="274" y="1308"/>
                  </a:cubicBezTo>
                  <a:cubicBezTo>
                    <a:pt x="432" y="1489"/>
                    <a:pt x="675" y="1585"/>
                    <a:pt x="914" y="1585"/>
                  </a:cubicBezTo>
                  <a:cubicBezTo>
                    <a:pt x="996" y="1585"/>
                    <a:pt x="1078" y="1574"/>
                    <a:pt x="1156" y="1551"/>
                  </a:cubicBezTo>
                  <a:cubicBezTo>
                    <a:pt x="1490" y="1429"/>
                    <a:pt x="1703" y="1125"/>
                    <a:pt x="1733" y="791"/>
                  </a:cubicBezTo>
                  <a:cubicBezTo>
                    <a:pt x="1733" y="372"/>
                    <a:pt x="1396" y="67"/>
                    <a:pt x="1011" y="67"/>
                  </a:cubicBezTo>
                  <a:cubicBezTo>
                    <a:pt x="949" y="67"/>
                    <a:pt x="885" y="75"/>
                    <a:pt x="821" y="92"/>
                  </a:cubicBezTo>
                  <a:cubicBezTo>
                    <a:pt x="700" y="122"/>
                    <a:pt x="669" y="183"/>
                    <a:pt x="669" y="183"/>
                  </a:cubicBezTo>
                  <a:cubicBezTo>
                    <a:pt x="722" y="175"/>
                    <a:pt x="776" y="171"/>
                    <a:pt x="828" y="171"/>
                  </a:cubicBezTo>
                  <a:cubicBezTo>
                    <a:pt x="985" y="171"/>
                    <a:pt x="1133" y="206"/>
                    <a:pt x="1247" y="274"/>
                  </a:cubicBezTo>
                  <a:cubicBezTo>
                    <a:pt x="1459" y="365"/>
                    <a:pt x="1551" y="578"/>
                    <a:pt x="1551" y="791"/>
                  </a:cubicBezTo>
                  <a:cubicBezTo>
                    <a:pt x="1520" y="1034"/>
                    <a:pt x="1338" y="1277"/>
                    <a:pt x="1095" y="1368"/>
                  </a:cubicBezTo>
                  <a:cubicBezTo>
                    <a:pt x="1034" y="1383"/>
                    <a:pt x="975" y="1391"/>
                    <a:pt x="916" y="1391"/>
                  </a:cubicBezTo>
                  <a:cubicBezTo>
                    <a:pt x="503" y="1391"/>
                    <a:pt x="156" y="1034"/>
                    <a:pt x="183" y="608"/>
                  </a:cubicBezTo>
                  <a:cubicBezTo>
                    <a:pt x="213" y="396"/>
                    <a:pt x="304" y="183"/>
                    <a:pt x="3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50;p47">
              <a:extLst>
                <a:ext uri="{FF2B5EF4-FFF2-40B4-BE49-F238E27FC236}">
                  <a16:creationId xmlns:a16="http://schemas.microsoft.com/office/drawing/2014/main" id="{8E33E7B4-0D23-FC4C-8D4B-AF5409225DCE}"/>
                </a:ext>
              </a:extLst>
            </p:cNvPr>
            <p:cNvSpPr/>
            <p:nvPr/>
          </p:nvSpPr>
          <p:spPr>
            <a:xfrm>
              <a:off x="5382575" y="3932725"/>
              <a:ext cx="365550" cy="161000"/>
            </a:xfrm>
            <a:custGeom>
              <a:avLst/>
              <a:gdLst/>
              <a:ahLst/>
              <a:cxnLst/>
              <a:rect l="l" t="t" r="r" b="b"/>
              <a:pathLst>
                <a:path w="14622" h="6440" extrusionOk="0">
                  <a:moveTo>
                    <a:pt x="1" y="0"/>
                  </a:moveTo>
                  <a:cubicBezTo>
                    <a:pt x="1" y="0"/>
                    <a:pt x="1" y="61"/>
                    <a:pt x="31" y="152"/>
                  </a:cubicBezTo>
                  <a:cubicBezTo>
                    <a:pt x="92" y="274"/>
                    <a:pt x="122" y="426"/>
                    <a:pt x="244" y="639"/>
                  </a:cubicBezTo>
                  <a:cubicBezTo>
                    <a:pt x="487" y="1216"/>
                    <a:pt x="791" y="1794"/>
                    <a:pt x="1156" y="2310"/>
                  </a:cubicBezTo>
                  <a:cubicBezTo>
                    <a:pt x="3009" y="4955"/>
                    <a:pt x="6006" y="6440"/>
                    <a:pt x="9108" y="6440"/>
                  </a:cubicBezTo>
                  <a:cubicBezTo>
                    <a:pt x="10177" y="6440"/>
                    <a:pt x="11259" y="6263"/>
                    <a:pt x="12311" y="5897"/>
                  </a:cubicBezTo>
                  <a:cubicBezTo>
                    <a:pt x="12919" y="5684"/>
                    <a:pt x="13497" y="5411"/>
                    <a:pt x="14044" y="5107"/>
                  </a:cubicBezTo>
                  <a:cubicBezTo>
                    <a:pt x="14196" y="5016"/>
                    <a:pt x="14317" y="4924"/>
                    <a:pt x="14469" y="4803"/>
                  </a:cubicBezTo>
                  <a:cubicBezTo>
                    <a:pt x="14530" y="4772"/>
                    <a:pt x="14560" y="4742"/>
                    <a:pt x="14621" y="4712"/>
                  </a:cubicBezTo>
                  <a:lnTo>
                    <a:pt x="14621" y="4712"/>
                  </a:lnTo>
                  <a:cubicBezTo>
                    <a:pt x="14408" y="4803"/>
                    <a:pt x="14196" y="4894"/>
                    <a:pt x="13983" y="5016"/>
                  </a:cubicBezTo>
                  <a:cubicBezTo>
                    <a:pt x="13436" y="5319"/>
                    <a:pt x="12858" y="5563"/>
                    <a:pt x="12281" y="5775"/>
                  </a:cubicBezTo>
                  <a:cubicBezTo>
                    <a:pt x="11399" y="6049"/>
                    <a:pt x="10457" y="6201"/>
                    <a:pt x="9545" y="6262"/>
                  </a:cubicBezTo>
                  <a:cubicBezTo>
                    <a:pt x="9416" y="6267"/>
                    <a:pt x="9288" y="6269"/>
                    <a:pt x="9159" y="6269"/>
                  </a:cubicBezTo>
                  <a:cubicBezTo>
                    <a:pt x="6986" y="6269"/>
                    <a:pt x="4886" y="5544"/>
                    <a:pt x="3192" y="4195"/>
                  </a:cubicBezTo>
                  <a:cubicBezTo>
                    <a:pt x="1977" y="3253"/>
                    <a:pt x="974" y="2006"/>
                    <a:pt x="305" y="608"/>
                  </a:cubicBezTo>
                  <a:cubicBezTo>
                    <a:pt x="123" y="21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51;p47">
              <a:extLst>
                <a:ext uri="{FF2B5EF4-FFF2-40B4-BE49-F238E27FC236}">
                  <a16:creationId xmlns:a16="http://schemas.microsoft.com/office/drawing/2014/main" id="{D5EF2C44-6649-A646-96F6-41B2A8C6575A}"/>
                </a:ext>
              </a:extLst>
            </p:cNvPr>
            <p:cNvSpPr/>
            <p:nvPr/>
          </p:nvSpPr>
          <p:spPr>
            <a:xfrm>
              <a:off x="4685000" y="2915225"/>
              <a:ext cx="342750" cy="58025"/>
            </a:xfrm>
            <a:custGeom>
              <a:avLst/>
              <a:gdLst/>
              <a:ahLst/>
              <a:cxnLst/>
              <a:rect l="l" t="t" r="r" b="b"/>
              <a:pathLst>
                <a:path w="13710" h="2321" extrusionOk="0">
                  <a:moveTo>
                    <a:pt x="13709" y="1"/>
                  </a:moveTo>
                  <a:lnTo>
                    <a:pt x="13709" y="1"/>
                  </a:lnTo>
                  <a:cubicBezTo>
                    <a:pt x="13557" y="122"/>
                    <a:pt x="13375" y="244"/>
                    <a:pt x="13253" y="365"/>
                  </a:cubicBezTo>
                  <a:cubicBezTo>
                    <a:pt x="12828" y="700"/>
                    <a:pt x="12402" y="1004"/>
                    <a:pt x="11946" y="1308"/>
                  </a:cubicBezTo>
                  <a:cubicBezTo>
                    <a:pt x="11277" y="1733"/>
                    <a:pt x="10548" y="2037"/>
                    <a:pt x="9758" y="2128"/>
                  </a:cubicBezTo>
                  <a:cubicBezTo>
                    <a:pt x="9689" y="2130"/>
                    <a:pt x="9620" y="2132"/>
                    <a:pt x="9551" y="2132"/>
                  </a:cubicBezTo>
                  <a:cubicBezTo>
                    <a:pt x="8651" y="2132"/>
                    <a:pt x="7780" y="1946"/>
                    <a:pt x="6961" y="1551"/>
                  </a:cubicBezTo>
                  <a:cubicBezTo>
                    <a:pt x="6019" y="1125"/>
                    <a:pt x="5138" y="639"/>
                    <a:pt x="4286" y="335"/>
                  </a:cubicBezTo>
                  <a:cubicBezTo>
                    <a:pt x="3744" y="118"/>
                    <a:pt x="3170" y="9"/>
                    <a:pt x="2587" y="9"/>
                  </a:cubicBezTo>
                  <a:cubicBezTo>
                    <a:pt x="2354" y="9"/>
                    <a:pt x="2120" y="27"/>
                    <a:pt x="1885" y="61"/>
                  </a:cubicBezTo>
                  <a:cubicBezTo>
                    <a:pt x="1338" y="122"/>
                    <a:pt x="821" y="335"/>
                    <a:pt x="396" y="700"/>
                  </a:cubicBezTo>
                  <a:cubicBezTo>
                    <a:pt x="305" y="791"/>
                    <a:pt x="183" y="882"/>
                    <a:pt x="92" y="1004"/>
                  </a:cubicBezTo>
                  <a:cubicBezTo>
                    <a:pt x="61" y="1034"/>
                    <a:pt x="31" y="1095"/>
                    <a:pt x="1" y="1125"/>
                  </a:cubicBezTo>
                  <a:cubicBezTo>
                    <a:pt x="3" y="1127"/>
                    <a:pt x="6" y="1129"/>
                    <a:pt x="9" y="1129"/>
                  </a:cubicBezTo>
                  <a:cubicBezTo>
                    <a:pt x="50" y="1129"/>
                    <a:pt x="175" y="958"/>
                    <a:pt x="457" y="760"/>
                  </a:cubicBezTo>
                  <a:cubicBezTo>
                    <a:pt x="882" y="457"/>
                    <a:pt x="1368" y="244"/>
                    <a:pt x="1916" y="183"/>
                  </a:cubicBezTo>
                  <a:cubicBezTo>
                    <a:pt x="2068" y="171"/>
                    <a:pt x="2220" y="165"/>
                    <a:pt x="2372" y="165"/>
                  </a:cubicBezTo>
                  <a:cubicBezTo>
                    <a:pt x="3008" y="165"/>
                    <a:pt x="3637" y="272"/>
                    <a:pt x="4226" y="517"/>
                  </a:cubicBezTo>
                  <a:cubicBezTo>
                    <a:pt x="5046" y="821"/>
                    <a:pt x="5928" y="1308"/>
                    <a:pt x="6870" y="1733"/>
                  </a:cubicBezTo>
                  <a:cubicBezTo>
                    <a:pt x="7679" y="2111"/>
                    <a:pt x="8560" y="2321"/>
                    <a:pt x="9428" y="2321"/>
                  </a:cubicBezTo>
                  <a:cubicBezTo>
                    <a:pt x="9538" y="2321"/>
                    <a:pt x="9648" y="2317"/>
                    <a:pt x="9758" y="2311"/>
                  </a:cubicBezTo>
                  <a:cubicBezTo>
                    <a:pt x="10578" y="2189"/>
                    <a:pt x="11338" y="1885"/>
                    <a:pt x="12007" y="1429"/>
                  </a:cubicBezTo>
                  <a:cubicBezTo>
                    <a:pt x="12463" y="1125"/>
                    <a:pt x="12888" y="791"/>
                    <a:pt x="13284" y="426"/>
                  </a:cubicBezTo>
                  <a:cubicBezTo>
                    <a:pt x="13436" y="305"/>
                    <a:pt x="13588" y="153"/>
                    <a:pt x="137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52;p47">
              <a:extLst>
                <a:ext uri="{FF2B5EF4-FFF2-40B4-BE49-F238E27FC236}">
                  <a16:creationId xmlns:a16="http://schemas.microsoft.com/office/drawing/2014/main" id="{2E2F7D67-75F8-A846-9606-6B05947BC5DE}"/>
                </a:ext>
              </a:extLst>
            </p:cNvPr>
            <p:cNvSpPr/>
            <p:nvPr/>
          </p:nvSpPr>
          <p:spPr>
            <a:xfrm>
              <a:off x="4649300" y="2690225"/>
              <a:ext cx="144400" cy="40025"/>
            </a:xfrm>
            <a:custGeom>
              <a:avLst/>
              <a:gdLst/>
              <a:ahLst/>
              <a:cxnLst/>
              <a:rect l="l" t="t" r="r" b="b"/>
              <a:pathLst>
                <a:path w="5776" h="1601" extrusionOk="0">
                  <a:moveTo>
                    <a:pt x="5767" y="1"/>
                  </a:moveTo>
                  <a:cubicBezTo>
                    <a:pt x="5713" y="1"/>
                    <a:pt x="5471" y="205"/>
                    <a:pt x="5015" y="490"/>
                  </a:cubicBezTo>
                  <a:cubicBezTo>
                    <a:pt x="3994" y="1088"/>
                    <a:pt x="2829" y="1420"/>
                    <a:pt x="1656" y="1420"/>
                  </a:cubicBezTo>
                  <a:cubicBezTo>
                    <a:pt x="1398" y="1420"/>
                    <a:pt x="1139" y="1404"/>
                    <a:pt x="882" y="1371"/>
                  </a:cubicBezTo>
                  <a:cubicBezTo>
                    <a:pt x="409" y="1319"/>
                    <a:pt x="95" y="1244"/>
                    <a:pt x="18" y="1244"/>
                  </a:cubicBezTo>
                  <a:cubicBezTo>
                    <a:pt x="6" y="1244"/>
                    <a:pt x="0" y="1246"/>
                    <a:pt x="0" y="1250"/>
                  </a:cubicBezTo>
                  <a:cubicBezTo>
                    <a:pt x="274" y="1402"/>
                    <a:pt x="547" y="1493"/>
                    <a:pt x="882" y="1523"/>
                  </a:cubicBezTo>
                  <a:cubicBezTo>
                    <a:pt x="1194" y="1575"/>
                    <a:pt x="1509" y="1601"/>
                    <a:pt x="1824" y="1601"/>
                  </a:cubicBezTo>
                  <a:cubicBezTo>
                    <a:pt x="2979" y="1601"/>
                    <a:pt x="4127" y="1256"/>
                    <a:pt x="5107" y="611"/>
                  </a:cubicBezTo>
                  <a:cubicBezTo>
                    <a:pt x="5350" y="429"/>
                    <a:pt x="5593" y="247"/>
                    <a:pt x="5775" y="3"/>
                  </a:cubicBezTo>
                  <a:cubicBezTo>
                    <a:pt x="5773" y="2"/>
                    <a:pt x="5771" y="1"/>
                    <a:pt x="57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53;p47">
              <a:extLst>
                <a:ext uri="{FF2B5EF4-FFF2-40B4-BE49-F238E27FC236}">
                  <a16:creationId xmlns:a16="http://schemas.microsoft.com/office/drawing/2014/main" id="{992426D6-6425-E547-AF16-F0C2BCE078FB}"/>
                </a:ext>
              </a:extLst>
            </p:cNvPr>
            <p:cNvSpPr/>
            <p:nvPr/>
          </p:nvSpPr>
          <p:spPr>
            <a:xfrm>
              <a:off x="4832425" y="3227300"/>
              <a:ext cx="767525" cy="95925"/>
            </a:xfrm>
            <a:custGeom>
              <a:avLst/>
              <a:gdLst/>
              <a:ahLst/>
              <a:cxnLst/>
              <a:rect l="l" t="t" r="r" b="b"/>
              <a:pathLst>
                <a:path w="30701" h="3837" extrusionOk="0">
                  <a:moveTo>
                    <a:pt x="20400" y="0"/>
                  </a:moveTo>
                  <a:cubicBezTo>
                    <a:pt x="19690" y="0"/>
                    <a:pt x="18979" y="81"/>
                    <a:pt x="18268" y="253"/>
                  </a:cubicBezTo>
                  <a:cubicBezTo>
                    <a:pt x="17235" y="496"/>
                    <a:pt x="16201" y="831"/>
                    <a:pt x="15229" y="1256"/>
                  </a:cubicBezTo>
                  <a:cubicBezTo>
                    <a:pt x="13192" y="2107"/>
                    <a:pt x="11277" y="3050"/>
                    <a:pt x="9423" y="3414"/>
                  </a:cubicBezTo>
                  <a:cubicBezTo>
                    <a:pt x="8666" y="3583"/>
                    <a:pt x="7895" y="3667"/>
                    <a:pt x="7124" y="3667"/>
                  </a:cubicBezTo>
                  <a:cubicBezTo>
                    <a:pt x="6223" y="3667"/>
                    <a:pt x="5322" y="3552"/>
                    <a:pt x="4438" y="3323"/>
                  </a:cubicBezTo>
                  <a:cubicBezTo>
                    <a:pt x="3344" y="3080"/>
                    <a:pt x="2250" y="2746"/>
                    <a:pt x="1186" y="2351"/>
                  </a:cubicBezTo>
                  <a:lnTo>
                    <a:pt x="304" y="2047"/>
                  </a:lnTo>
                  <a:cubicBezTo>
                    <a:pt x="183" y="1986"/>
                    <a:pt x="92" y="1955"/>
                    <a:pt x="0" y="1955"/>
                  </a:cubicBezTo>
                  <a:cubicBezTo>
                    <a:pt x="92" y="1986"/>
                    <a:pt x="183" y="2047"/>
                    <a:pt x="274" y="2077"/>
                  </a:cubicBezTo>
                  <a:lnTo>
                    <a:pt x="1155" y="2411"/>
                  </a:lnTo>
                  <a:cubicBezTo>
                    <a:pt x="2219" y="2837"/>
                    <a:pt x="3283" y="3202"/>
                    <a:pt x="4408" y="3475"/>
                  </a:cubicBezTo>
                  <a:cubicBezTo>
                    <a:pt x="5323" y="3712"/>
                    <a:pt x="6266" y="3836"/>
                    <a:pt x="7211" y="3836"/>
                  </a:cubicBezTo>
                  <a:cubicBezTo>
                    <a:pt x="7962" y="3836"/>
                    <a:pt x="8714" y="3758"/>
                    <a:pt x="9453" y="3597"/>
                  </a:cubicBezTo>
                  <a:cubicBezTo>
                    <a:pt x="11368" y="3202"/>
                    <a:pt x="13283" y="2290"/>
                    <a:pt x="15289" y="1439"/>
                  </a:cubicBezTo>
                  <a:cubicBezTo>
                    <a:pt x="16262" y="1013"/>
                    <a:pt x="17296" y="679"/>
                    <a:pt x="18329" y="436"/>
                  </a:cubicBezTo>
                  <a:cubicBezTo>
                    <a:pt x="19047" y="279"/>
                    <a:pt x="19766" y="188"/>
                    <a:pt x="20497" y="188"/>
                  </a:cubicBezTo>
                  <a:cubicBezTo>
                    <a:pt x="20755" y="188"/>
                    <a:pt x="21015" y="199"/>
                    <a:pt x="21277" y="223"/>
                  </a:cubicBezTo>
                  <a:cubicBezTo>
                    <a:pt x="22159" y="345"/>
                    <a:pt x="23071" y="496"/>
                    <a:pt x="23922" y="740"/>
                  </a:cubicBezTo>
                  <a:cubicBezTo>
                    <a:pt x="24682" y="952"/>
                    <a:pt x="25472" y="1104"/>
                    <a:pt x="26262" y="1226"/>
                  </a:cubicBezTo>
                  <a:cubicBezTo>
                    <a:pt x="26630" y="1286"/>
                    <a:pt x="27005" y="1316"/>
                    <a:pt x="27380" y="1316"/>
                  </a:cubicBezTo>
                  <a:cubicBezTo>
                    <a:pt x="28150" y="1316"/>
                    <a:pt x="28921" y="1188"/>
                    <a:pt x="29636" y="922"/>
                  </a:cubicBezTo>
                  <a:cubicBezTo>
                    <a:pt x="29940" y="800"/>
                    <a:pt x="30214" y="648"/>
                    <a:pt x="30457" y="466"/>
                  </a:cubicBezTo>
                  <a:cubicBezTo>
                    <a:pt x="30548" y="405"/>
                    <a:pt x="30639" y="314"/>
                    <a:pt x="30700" y="253"/>
                  </a:cubicBezTo>
                  <a:lnTo>
                    <a:pt x="30700" y="253"/>
                  </a:lnTo>
                  <a:cubicBezTo>
                    <a:pt x="30366" y="496"/>
                    <a:pt x="29971" y="679"/>
                    <a:pt x="29575" y="831"/>
                  </a:cubicBezTo>
                  <a:cubicBezTo>
                    <a:pt x="28871" y="1066"/>
                    <a:pt x="28142" y="1187"/>
                    <a:pt x="27419" y="1187"/>
                  </a:cubicBezTo>
                  <a:cubicBezTo>
                    <a:pt x="27020" y="1187"/>
                    <a:pt x="26622" y="1150"/>
                    <a:pt x="26232" y="1074"/>
                  </a:cubicBezTo>
                  <a:cubicBezTo>
                    <a:pt x="25442" y="952"/>
                    <a:pt x="24682" y="800"/>
                    <a:pt x="23952" y="588"/>
                  </a:cubicBezTo>
                  <a:cubicBezTo>
                    <a:pt x="23071" y="345"/>
                    <a:pt x="22189" y="162"/>
                    <a:pt x="21277" y="41"/>
                  </a:cubicBezTo>
                  <a:cubicBezTo>
                    <a:pt x="20985" y="14"/>
                    <a:pt x="20693" y="0"/>
                    <a:pt x="204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54;p47">
              <a:extLst>
                <a:ext uri="{FF2B5EF4-FFF2-40B4-BE49-F238E27FC236}">
                  <a16:creationId xmlns:a16="http://schemas.microsoft.com/office/drawing/2014/main" id="{B354F01A-DE9F-1943-BD78-E661CF13DAC3}"/>
                </a:ext>
              </a:extLst>
            </p:cNvPr>
            <p:cNvSpPr/>
            <p:nvPr/>
          </p:nvSpPr>
          <p:spPr>
            <a:xfrm>
              <a:off x="4893225" y="3521700"/>
              <a:ext cx="792575" cy="102100"/>
            </a:xfrm>
            <a:custGeom>
              <a:avLst/>
              <a:gdLst/>
              <a:ahLst/>
              <a:cxnLst/>
              <a:rect l="l" t="t" r="r" b="b"/>
              <a:pathLst>
                <a:path w="31703" h="4084" extrusionOk="0">
                  <a:moveTo>
                    <a:pt x="77" y="2498"/>
                  </a:moveTo>
                  <a:cubicBezTo>
                    <a:pt x="68" y="2507"/>
                    <a:pt x="60" y="2516"/>
                    <a:pt x="51" y="2525"/>
                  </a:cubicBezTo>
                  <a:lnTo>
                    <a:pt x="51" y="2525"/>
                  </a:lnTo>
                  <a:cubicBezTo>
                    <a:pt x="54" y="2523"/>
                    <a:pt x="58" y="2522"/>
                    <a:pt x="61" y="2520"/>
                  </a:cubicBezTo>
                  <a:lnTo>
                    <a:pt x="77" y="2498"/>
                  </a:lnTo>
                  <a:close/>
                  <a:moveTo>
                    <a:pt x="51" y="2525"/>
                  </a:moveTo>
                  <a:cubicBezTo>
                    <a:pt x="0" y="2554"/>
                    <a:pt x="0" y="2581"/>
                    <a:pt x="0" y="2581"/>
                  </a:cubicBezTo>
                  <a:cubicBezTo>
                    <a:pt x="17" y="2562"/>
                    <a:pt x="34" y="2544"/>
                    <a:pt x="51" y="2525"/>
                  </a:cubicBezTo>
                  <a:close/>
                  <a:moveTo>
                    <a:pt x="26193" y="0"/>
                  </a:moveTo>
                  <a:cubicBezTo>
                    <a:pt x="25771" y="0"/>
                    <a:pt x="25347" y="39"/>
                    <a:pt x="24925" y="119"/>
                  </a:cubicBezTo>
                  <a:cubicBezTo>
                    <a:pt x="23952" y="301"/>
                    <a:pt x="23040" y="666"/>
                    <a:pt x="22189" y="1183"/>
                  </a:cubicBezTo>
                  <a:cubicBezTo>
                    <a:pt x="21277" y="1669"/>
                    <a:pt x="20365" y="2277"/>
                    <a:pt x="19393" y="2824"/>
                  </a:cubicBezTo>
                  <a:cubicBezTo>
                    <a:pt x="18389" y="3402"/>
                    <a:pt x="17295" y="3766"/>
                    <a:pt x="16171" y="3888"/>
                  </a:cubicBezTo>
                  <a:cubicBezTo>
                    <a:pt x="16024" y="3896"/>
                    <a:pt x="15877" y="3899"/>
                    <a:pt x="15731" y="3899"/>
                  </a:cubicBezTo>
                  <a:cubicBezTo>
                    <a:pt x="14723" y="3899"/>
                    <a:pt x="13722" y="3720"/>
                    <a:pt x="12766" y="3402"/>
                  </a:cubicBezTo>
                  <a:cubicBezTo>
                    <a:pt x="11763" y="3067"/>
                    <a:pt x="10760" y="2672"/>
                    <a:pt x="9787" y="2216"/>
                  </a:cubicBezTo>
                  <a:cubicBezTo>
                    <a:pt x="7903" y="1395"/>
                    <a:pt x="6110" y="727"/>
                    <a:pt x="4529" y="696"/>
                  </a:cubicBezTo>
                  <a:cubicBezTo>
                    <a:pt x="4442" y="693"/>
                    <a:pt x="4354" y="691"/>
                    <a:pt x="4266" y="691"/>
                  </a:cubicBezTo>
                  <a:cubicBezTo>
                    <a:pt x="3649" y="691"/>
                    <a:pt x="3017" y="784"/>
                    <a:pt x="2432" y="970"/>
                  </a:cubicBezTo>
                  <a:cubicBezTo>
                    <a:pt x="1915" y="1122"/>
                    <a:pt x="1429" y="1335"/>
                    <a:pt x="973" y="1639"/>
                  </a:cubicBezTo>
                  <a:cubicBezTo>
                    <a:pt x="699" y="1821"/>
                    <a:pt x="456" y="2034"/>
                    <a:pt x="213" y="2307"/>
                  </a:cubicBezTo>
                  <a:lnTo>
                    <a:pt x="77" y="2498"/>
                  </a:lnTo>
                  <a:lnTo>
                    <a:pt x="77" y="2498"/>
                  </a:lnTo>
                  <a:cubicBezTo>
                    <a:pt x="360" y="2196"/>
                    <a:pt x="671" y="1922"/>
                    <a:pt x="1034" y="1699"/>
                  </a:cubicBezTo>
                  <a:cubicBezTo>
                    <a:pt x="1459" y="1426"/>
                    <a:pt x="1945" y="1213"/>
                    <a:pt x="2462" y="1061"/>
                  </a:cubicBezTo>
                  <a:cubicBezTo>
                    <a:pt x="3022" y="908"/>
                    <a:pt x="3604" y="841"/>
                    <a:pt x="4189" y="841"/>
                  </a:cubicBezTo>
                  <a:cubicBezTo>
                    <a:pt x="4302" y="841"/>
                    <a:pt x="4416" y="843"/>
                    <a:pt x="4529" y="848"/>
                  </a:cubicBezTo>
                  <a:cubicBezTo>
                    <a:pt x="6079" y="879"/>
                    <a:pt x="7842" y="1547"/>
                    <a:pt x="9696" y="2398"/>
                  </a:cubicBezTo>
                  <a:cubicBezTo>
                    <a:pt x="10699" y="2854"/>
                    <a:pt x="11702" y="3250"/>
                    <a:pt x="12705" y="3584"/>
                  </a:cubicBezTo>
                  <a:cubicBezTo>
                    <a:pt x="13671" y="3923"/>
                    <a:pt x="14681" y="4083"/>
                    <a:pt x="15679" y="4083"/>
                  </a:cubicBezTo>
                  <a:cubicBezTo>
                    <a:pt x="15843" y="4083"/>
                    <a:pt x="16007" y="4079"/>
                    <a:pt x="16171" y="4070"/>
                  </a:cubicBezTo>
                  <a:cubicBezTo>
                    <a:pt x="17356" y="3949"/>
                    <a:pt x="18481" y="3584"/>
                    <a:pt x="19484" y="2976"/>
                  </a:cubicBezTo>
                  <a:cubicBezTo>
                    <a:pt x="20487" y="2429"/>
                    <a:pt x="21368" y="1821"/>
                    <a:pt x="22280" y="1335"/>
                  </a:cubicBezTo>
                  <a:cubicBezTo>
                    <a:pt x="23101" y="848"/>
                    <a:pt x="24013" y="484"/>
                    <a:pt x="24955" y="271"/>
                  </a:cubicBezTo>
                  <a:cubicBezTo>
                    <a:pt x="25365" y="195"/>
                    <a:pt x="25783" y="157"/>
                    <a:pt x="26201" y="157"/>
                  </a:cubicBezTo>
                  <a:cubicBezTo>
                    <a:pt x="26619" y="157"/>
                    <a:pt x="27037" y="195"/>
                    <a:pt x="27447" y="271"/>
                  </a:cubicBezTo>
                  <a:cubicBezTo>
                    <a:pt x="28663" y="484"/>
                    <a:pt x="29788" y="1000"/>
                    <a:pt x="30761" y="1791"/>
                  </a:cubicBezTo>
                  <a:cubicBezTo>
                    <a:pt x="30882" y="1912"/>
                    <a:pt x="31034" y="2034"/>
                    <a:pt x="31186" y="2155"/>
                  </a:cubicBezTo>
                  <a:cubicBezTo>
                    <a:pt x="31277" y="2247"/>
                    <a:pt x="31368" y="2368"/>
                    <a:pt x="31460" y="2459"/>
                  </a:cubicBezTo>
                  <a:cubicBezTo>
                    <a:pt x="31551" y="2550"/>
                    <a:pt x="31612" y="2611"/>
                    <a:pt x="31642" y="2672"/>
                  </a:cubicBezTo>
                  <a:cubicBezTo>
                    <a:pt x="31672" y="2672"/>
                    <a:pt x="31672" y="2702"/>
                    <a:pt x="31703" y="2733"/>
                  </a:cubicBezTo>
                  <a:cubicBezTo>
                    <a:pt x="31460" y="2338"/>
                    <a:pt x="31156" y="2003"/>
                    <a:pt x="30791" y="1730"/>
                  </a:cubicBezTo>
                  <a:cubicBezTo>
                    <a:pt x="29504" y="613"/>
                    <a:pt x="27868" y="0"/>
                    <a:pt x="2619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55;p47">
              <a:extLst>
                <a:ext uri="{FF2B5EF4-FFF2-40B4-BE49-F238E27FC236}">
                  <a16:creationId xmlns:a16="http://schemas.microsoft.com/office/drawing/2014/main" id="{A527D783-4F82-D047-85BF-005492F58514}"/>
                </a:ext>
              </a:extLst>
            </p:cNvPr>
            <p:cNvSpPr/>
            <p:nvPr/>
          </p:nvSpPr>
          <p:spPr>
            <a:xfrm>
              <a:off x="4877250" y="3795075"/>
              <a:ext cx="822225" cy="121500"/>
            </a:xfrm>
            <a:custGeom>
              <a:avLst/>
              <a:gdLst/>
              <a:ahLst/>
              <a:cxnLst/>
              <a:rect l="l" t="t" r="r" b="b"/>
              <a:pathLst>
                <a:path w="32889" h="4860" extrusionOk="0">
                  <a:moveTo>
                    <a:pt x="26801" y="0"/>
                  </a:moveTo>
                  <a:cubicBezTo>
                    <a:pt x="26713" y="0"/>
                    <a:pt x="26624" y="2"/>
                    <a:pt x="26536" y="5"/>
                  </a:cubicBezTo>
                  <a:cubicBezTo>
                    <a:pt x="25503" y="35"/>
                    <a:pt x="24500" y="217"/>
                    <a:pt x="23527" y="521"/>
                  </a:cubicBezTo>
                  <a:cubicBezTo>
                    <a:pt x="22433" y="856"/>
                    <a:pt x="21399" y="1281"/>
                    <a:pt x="20366" y="1768"/>
                  </a:cubicBezTo>
                  <a:cubicBezTo>
                    <a:pt x="19302" y="2254"/>
                    <a:pt x="18238" y="2801"/>
                    <a:pt x="17114" y="3287"/>
                  </a:cubicBezTo>
                  <a:cubicBezTo>
                    <a:pt x="15989" y="3774"/>
                    <a:pt x="14864" y="4169"/>
                    <a:pt x="13679" y="4412"/>
                  </a:cubicBezTo>
                  <a:cubicBezTo>
                    <a:pt x="12843" y="4598"/>
                    <a:pt x="11989" y="4677"/>
                    <a:pt x="11145" y="4677"/>
                  </a:cubicBezTo>
                  <a:cubicBezTo>
                    <a:pt x="10884" y="4677"/>
                    <a:pt x="10624" y="4670"/>
                    <a:pt x="10366" y="4655"/>
                  </a:cubicBezTo>
                  <a:cubicBezTo>
                    <a:pt x="8481" y="4503"/>
                    <a:pt x="6597" y="4078"/>
                    <a:pt x="4834" y="3409"/>
                  </a:cubicBezTo>
                  <a:cubicBezTo>
                    <a:pt x="3314" y="2862"/>
                    <a:pt x="2128" y="2345"/>
                    <a:pt x="1277" y="1950"/>
                  </a:cubicBezTo>
                  <a:lnTo>
                    <a:pt x="335" y="1524"/>
                  </a:lnTo>
                  <a:lnTo>
                    <a:pt x="92" y="1433"/>
                  </a:lnTo>
                  <a:cubicBezTo>
                    <a:pt x="62" y="1403"/>
                    <a:pt x="31" y="1403"/>
                    <a:pt x="1" y="1403"/>
                  </a:cubicBezTo>
                  <a:lnTo>
                    <a:pt x="62" y="1433"/>
                  </a:lnTo>
                  <a:lnTo>
                    <a:pt x="305" y="1555"/>
                  </a:lnTo>
                  <a:lnTo>
                    <a:pt x="1247" y="2011"/>
                  </a:lnTo>
                  <a:cubicBezTo>
                    <a:pt x="2068" y="2406"/>
                    <a:pt x="3284" y="2953"/>
                    <a:pt x="4803" y="3531"/>
                  </a:cubicBezTo>
                  <a:cubicBezTo>
                    <a:pt x="6566" y="4230"/>
                    <a:pt x="8451" y="4686"/>
                    <a:pt x="10366" y="4838"/>
                  </a:cubicBezTo>
                  <a:cubicBezTo>
                    <a:pt x="10639" y="4852"/>
                    <a:pt x="10911" y="4860"/>
                    <a:pt x="11184" y="4860"/>
                  </a:cubicBezTo>
                  <a:cubicBezTo>
                    <a:pt x="12036" y="4860"/>
                    <a:pt x="12888" y="4786"/>
                    <a:pt x="13740" y="4625"/>
                  </a:cubicBezTo>
                  <a:cubicBezTo>
                    <a:pt x="14895" y="4351"/>
                    <a:pt x="16050" y="3956"/>
                    <a:pt x="17144" y="3470"/>
                  </a:cubicBezTo>
                  <a:cubicBezTo>
                    <a:pt x="18299" y="2953"/>
                    <a:pt x="19363" y="2406"/>
                    <a:pt x="20427" y="1920"/>
                  </a:cubicBezTo>
                  <a:cubicBezTo>
                    <a:pt x="21430" y="1433"/>
                    <a:pt x="22463" y="1008"/>
                    <a:pt x="23527" y="673"/>
                  </a:cubicBezTo>
                  <a:cubicBezTo>
                    <a:pt x="24500" y="369"/>
                    <a:pt x="25503" y="187"/>
                    <a:pt x="26506" y="126"/>
                  </a:cubicBezTo>
                  <a:cubicBezTo>
                    <a:pt x="26594" y="123"/>
                    <a:pt x="26682" y="122"/>
                    <a:pt x="26770" y="122"/>
                  </a:cubicBezTo>
                  <a:cubicBezTo>
                    <a:pt x="27563" y="122"/>
                    <a:pt x="28351" y="245"/>
                    <a:pt x="29089" y="491"/>
                  </a:cubicBezTo>
                  <a:cubicBezTo>
                    <a:pt x="30336" y="856"/>
                    <a:pt x="31400" y="1585"/>
                    <a:pt x="32190" y="2619"/>
                  </a:cubicBezTo>
                  <a:cubicBezTo>
                    <a:pt x="32463" y="2983"/>
                    <a:pt x="32676" y="3409"/>
                    <a:pt x="32859" y="3834"/>
                  </a:cubicBezTo>
                  <a:cubicBezTo>
                    <a:pt x="32859" y="3804"/>
                    <a:pt x="32889" y="3804"/>
                    <a:pt x="32889" y="3774"/>
                  </a:cubicBezTo>
                  <a:cubicBezTo>
                    <a:pt x="32859" y="3713"/>
                    <a:pt x="32828" y="3622"/>
                    <a:pt x="32798" y="3500"/>
                  </a:cubicBezTo>
                  <a:cubicBezTo>
                    <a:pt x="32676" y="3196"/>
                    <a:pt x="32494" y="2862"/>
                    <a:pt x="32311" y="2588"/>
                  </a:cubicBezTo>
                  <a:cubicBezTo>
                    <a:pt x="31521" y="1524"/>
                    <a:pt x="30427" y="765"/>
                    <a:pt x="29181" y="369"/>
                  </a:cubicBezTo>
                  <a:cubicBezTo>
                    <a:pt x="28415" y="123"/>
                    <a:pt x="27599" y="0"/>
                    <a:pt x="268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56;p47">
              <a:extLst>
                <a:ext uri="{FF2B5EF4-FFF2-40B4-BE49-F238E27FC236}">
                  <a16:creationId xmlns:a16="http://schemas.microsoft.com/office/drawing/2014/main" id="{20F3F2D3-683F-0644-8024-F5CE82BF13F9}"/>
                </a:ext>
              </a:extLst>
            </p:cNvPr>
            <p:cNvSpPr/>
            <p:nvPr/>
          </p:nvSpPr>
          <p:spPr>
            <a:xfrm>
              <a:off x="4941100" y="3183475"/>
              <a:ext cx="490900" cy="796375"/>
            </a:xfrm>
            <a:custGeom>
              <a:avLst/>
              <a:gdLst/>
              <a:ahLst/>
              <a:cxnLst/>
              <a:rect l="l" t="t" r="r" b="b"/>
              <a:pathLst>
                <a:path w="19636" h="31855" extrusionOk="0">
                  <a:moveTo>
                    <a:pt x="17873" y="0"/>
                  </a:moveTo>
                  <a:cubicBezTo>
                    <a:pt x="14468" y="4742"/>
                    <a:pt x="11733" y="9909"/>
                    <a:pt x="9666" y="15380"/>
                  </a:cubicBezTo>
                  <a:cubicBezTo>
                    <a:pt x="8328" y="18967"/>
                    <a:pt x="7143" y="22888"/>
                    <a:pt x="4164" y="25289"/>
                  </a:cubicBezTo>
                  <a:cubicBezTo>
                    <a:pt x="3100" y="26140"/>
                    <a:pt x="1824" y="26779"/>
                    <a:pt x="1003" y="27873"/>
                  </a:cubicBezTo>
                  <a:cubicBezTo>
                    <a:pt x="182" y="28937"/>
                    <a:pt x="0" y="30730"/>
                    <a:pt x="1094" y="31551"/>
                  </a:cubicBezTo>
                  <a:lnTo>
                    <a:pt x="2067" y="31855"/>
                  </a:lnTo>
                  <a:lnTo>
                    <a:pt x="3131" y="31612"/>
                  </a:lnTo>
                  <a:cubicBezTo>
                    <a:pt x="6748" y="31490"/>
                    <a:pt x="10365" y="30274"/>
                    <a:pt x="13131" y="27934"/>
                  </a:cubicBezTo>
                  <a:cubicBezTo>
                    <a:pt x="16930" y="24742"/>
                    <a:pt x="18785" y="19727"/>
                    <a:pt x="19210" y="14772"/>
                  </a:cubicBezTo>
                  <a:cubicBezTo>
                    <a:pt x="19636" y="9818"/>
                    <a:pt x="18754" y="4894"/>
                    <a:pt x="17873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57;p47">
              <a:extLst>
                <a:ext uri="{FF2B5EF4-FFF2-40B4-BE49-F238E27FC236}">
                  <a16:creationId xmlns:a16="http://schemas.microsoft.com/office/drawing/2014/main" id="{7031633C-68A3-274B-9824-8D52346D106D}"/>
                </a:ext>
              </a:extLst>
            </p:cNvPr>
            <p:cNvSpPr/>
            <p:nvPr/>
          </p:nvSpPr>
          <p:spPr>
            <a:xfrm>
              <a:off x="4279875" y="2937275"/>
              <a:ext cx="1135400" cy="1440600"/>
            </a:xfrm>
            <a:custGeom>
              <a:avLst/>
              <a:gdLst/>
              <a:ahLst/>
              <a:cxnLst/>
              <a:rect l="l" t="t" r="r" b="b"/>
              <a:pathLst>
                <a:path w="45416" h="57624" extrusionOk="0">
                  <a:moveTo>
                    <a:pt x="32042" y="0"/>
                  </a:moveTo>
                  <a:cubicBezTo>
                    <a:pt x="32042" y="0"/>
                    <a:pt x="31373" y="20304"/>
                    <a:pt x="28972" y="23374"/>
                  </a:cubicBezTo>
                  <a:cubicBezTo>
                    <a:pt x="26996" y="25927"/>
                    <a:pt x="15841" y="37235"/>
                    <a:pt x="11737" y="40821"/>
                  </a:cubicBezTo>
                  <a:cubicBezTo>
                    <a:pt x="10795" y="41612"/>
                    <a:pt x="9640" y="42159"/>
                    <a:pt x="8424" y="42371"/>
                  </a:cubicBezTo>
                  <a:cubicBezTo>
                    <a:pt x="8151" y="42402"/>
                    <a:pt x="7877" y="42432"/>
                    <a:pt x="7573" y="42493"/>
                  </a:cubicBezTo>
                  <a:cubicBezTo>
                    <a:pt x="7371" y="42513"/>
                    <a:pt x="7161" y="42523"/>
                    <a:pt x="6950" y="42523"/>
                  </a:cubicBezTo>
                  <a:cubicBezTo>
                    <a:pt x="6526" y="42523"/>
                    <a:pt x="6094" y="42483"/>
                    <a:pt x="5689" y="42402"/>
                  </a:cubicBezTo>
                  <a:cubicBezTo>
                    <a:pt x="4898" y="42250"/>
                    <a:pt x="4139" y="42007"/>
                    <a:pt x="3409" y="41672"/>
                  </a:cubicBezTo>
                  <a:cubicBezTo>
                    <a:pt x="3263" y="41582"/>
                    <a:pt x="3111" y="41543"/>
                    <a:pt x="2966" y="41543"/>
                  </a:cubicBezTo>
                  <a:cubicBezTo>
                    <a:pt x="2476" y="41543"/>
                    <a:pt x="2066" y="41994"/>
                    <a:pt x="2254" y="42463"/>
                  </a:cubicBezTo>
                  <a:cubicBezTo>
                    <a:pt x="2528" y="43071"/>
                    <a:pt x="4199" y="44195"/>
                    <a:pt x="6540" y="44469"/>
                  </a:cubicBezTo>
                  <a:cubicBezTo>
                    <a:pt x="8911" y="44773"/>
                    <a:pt x="5750" y="46748"/>
                    <a:pt x="4625" y="47478"/>
                  </a:cubicBezTo>
                  <a:cubicBezTo>
                    <a:pt x="3470" y="48207"/>
                    <a:pt x="96" y="50669"/>
                    <a:pt x="35" y="51217"/>
                  </a:cubicBezTo>
                  <a:cubicBezTo>
                    <a:pt x="0" y="51651"/>
                    <a:pt x="244" y="51917"/>
                    <a:pt x="669" y="51917"/>
                  </a:cubicBezTo>
                  <a:cubicBezTo>
                    <a:pt x="987" y="51917"/>
                    <a:pt x="1408" y="51768"/>
                    <a:pt x="1889" y="51429"/>
                  </a:cubicBezTo>
                  <a:cubicBezTo>
                    <a:pt x="2873" y="50765"/>
                    <a:pt x="5671" y="49100"/>
                    <a:pt x="6600" y="49100"/>
                  </a:cubicBezTo>
                  <a:cubicBezTo>
                    <a:pt x="6734" y="49100"/>
                    <a:pt x="6828" y="49134"/>
                    <a:pt x="6874" y="49210"/>
                  </a:cubicBezTo>
                  <a:cubicBezTo>
                    <a:pt x="7239" y="49849"/>
                    <a:pt x="1403" y="53527"/>
                    <a:pt x="1403" y="53527"/>
                  </a:cubicBezTo>
                  <a:cubicBezTo>
                    <a:pt x="1403" y="53527"/>
                    <a:pt x="66" y="54104"/>
                    <a:pt x="430" y="54834"/>
                  </a:cubicBezTo>
                  <a:cubicBezTo>
                    <a:pt x="521" y="55002"/>
                    <a:pt x="698" y="55076"/>
                    <a:pt x="940" y="55076"/>
                  </a:cubicBezTo>
                  <a:cubicBezTo>
                    <a:pt x="2570" y="55076"/>
                    <a:pt x="7127" y="51709"/>
                    <a:pt x="7604" y="51338"/>
                  </a:cubicBezTo>
                  <a:cubicBezTo>
                    <a:pt x="7669" y="51284"/>
                    <a:pt x="7736" y="51261"/>
                    <a:pt x="7802" y="51261"/>
                  </a:cubicBezTo>
                  <a:cubicBezTo>
                    <a:pt x="8102" y="51261"/>
                    <a:pt x="8343" y="51757"/>
                    <a:pt x="7968" y="52007"/>
                  </a:cubicBezTo>
                  <a:cubicBezTo>
                    <a:pt x="7543" y="52311"/>
                    <a:pt x="2072" y="55533"/>
                    <a:pt x="2801" y="56901"/>
                  </a:cubicBezTo>
                  <a:cubicBezTo>
                    <a:pt x="2856" y="57005"/>
                    <a:pt x="2951" y="57052"/>
                    <a:pt x="3077" y="57052"/>
                  </a:cubicBezTo>
                  <a:cubicBezTo>
                    <a:pt x="4198" y="57052"/>
                    <a:pt x="7845" y="53338"/>
                    <a:pt x="9184" y="53283"/>
                  </a:cubicBezTo>
                  <a:cubicBezTo>
                    <a:pt x="9191" y="53283"/>
                    <a:pt x="9198" y="53283"/>
                    <a:pt x="9205" y="53283"/>
                  </a:cubicBezTo>
                  <a:cubicBezTo>
                    <a:pt x="10655" y="53283"/>
                    <a:pt x="5540" y="56449"/>
                    <a:pt x="6114" y="57387"/>
                  </a:cubicBezTo>
                  <a:cubicBezTo>
                    <a:pt x="6188" y="57512"/>
                    <a:pt x="6257" y="57624"/>
                    <a:pt x="6427" y="57624"/>
                  </a:cubicBezTo>
                  <a:cubicBezTo>
                    <a:pt x="6752" y="57624"/>
                    <a:pt x="7441" y="57220"/>
                    <a:pt x="9215" y="55746"/>
                  </a:cubicBezTo>
                  <a:cubicBezTo>
                    <a:pt x="10522" y="54651"/>
                    <a:pt x="12619" y="52432"/>
                    <a:pt x="14503" y="50366"/>
                  </a:cubicBezTo>
                  <a:cubicBezTo>
                    <a:pt x="14534" y="50366"/>
                    <a:pt x="39793" y="35441"/>
                    <a:pt x="41890" y="28207"/>
                  </a:cubicBezTo>
                  <a:cubicBezTo>
                    <a:pt x="45173" y="16809"/>
                    <a:pt x="45416" y="2158"/>
                    <a:pt x="45416" y="2158"/>
                  </a:cubicBezTo>
                  <a:lnTo>
                    <a:pt x="32042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58;p47">
              <a:extLst>
                <a:ext uri="{FF2B5EF4-FFF2-40B4-BE49-F238E27FC236}">
                  <a16:creationId xmlns:a16="http://schemas.microsoft.com/office/drawing/2014/main" id="{AEB4D450-A49D-8C46-BAC5-7B61CDB4CCEB}"/>
                </a:ext>
              </a:extLst>
            </p:cNvPr>
            <p:cNvSpPr/>
            <p:nvPr/>
          </p:nvSpPr>
          <p:spPr>
            <a:xfrm>
              <a:off x="5022400" y="2602075"/>
              <a:ext cx="437725" cy="555575"/>
            </a:xfrm>
            <a:custGeom>
              <a:avLst/>
              <a:gdLst/>
              <a:ahLst/>
              <a:cxnLst/>
              <a:rect l="l" t="t" r="r" b="b"/>
              <a:pathLst>
                <a:path w="17509" h="22223" extrusionOk="0">
                  <a:moveTo>
                    <a:pt x="8914" y="1"/>
                  </a:moveTo>
                  <a:cubicBezTo>
                    <a:pt x="8397" y="1"/>
                    <a:pt x="7875" y="52"/>
                    <a:pt x="7356" y="156"/>
                  </a:cubicBezTo>
                  <a:cubicBezTo>
                    <a:pt x="1915" y="1311"/>
                    <a:pt x="639" y="7542"/>
                    <a:pt x="639" y="7542"/>
                  </a:cubicBezTo>
                  <a:lnTo>
                    <a:pt x="0" y="21645"/>
                  </a:lnTo>
                  <a:lnTo>
                    <a:pt x="16475" y="22223"/>
                  </a:lnTo>
                  <a:cubicBezTo>
                    <a:pt x="16475" y="22223"/>
                    <a:pt x="17113" y="19366"/>
                    <a:pt x="17387" y="10946"/>
                  </a:cubicBezTo>
                  <a:cubicBezTo>
                    <a:pt x="17508" y="6660"/>
                    <a:pt x="15958" y="3925"/>
                    <a:pt x="14408" y="2314"/>
                  </a:cubicBezTo>
                  <a:cubicBezTo>
                    <a:pt x="12951" y="808"/>
                    <a:pt x="10969" y="1"/>
                    <a:pt x="891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59;p47">
              <a:extLst>
                <a:ext uri="{FF2B5EF4-FFF2-40B4-BE49-F238E27FC236}">
                  <a16:creationId xmlns:a16="http://schemas.microsoft.com/office/drawing/2014/main" id="{4314517B-DD19-2341-90D5-AAA516A3E628}"/>
                </a:ext>
              </a:extLst>
            </p:cNvPr>
            <p:cNvSpPr/>
            <p:nvPr/>
          </p:nvSpPr>
          <p:spPr>
            <a:xfrm>
              <a:off x="5022400" y="2602075"/>
              <a:ext cx="438475" cy="555575"/>
            </a:xfrm>
            <a:custGeom>
              <a:avLst/>
              <a:gdLst/>
              <a:ahLst/>
              <a:cxnLst/>
              <a:rect l="l" t="t" r="r" b="b"/>
              <a:pathLst>
                <a:path w="17539" h="22223" extrusionOk="0">
                  <a:moveTo>
                    <a:pt x="8914" y="1"/>
                  </a:moveTo>
                  <a:cubicBezTo>
                    <a:pt x="8397" y="1"/>
                    <a:pt x="7875" y="52"/>
                    <a:pt x="7356" y="156"/>
                  </a:cubicBezTo>
                  <a:cubicBezTo>
                    <a:pt x="1915" y="1311"/>
                    <a:pt x="669" y="7754"/>
                    <a:pt x="669" y="7754"/>
                  </a:cubicBezTo>
                  <a:lnTo>
                    <a:pt x="0" y="21645"/>
                  </a:lnTo>
                  <a:lnTo>
                    <a:pt x="16475" y="22223"/>
                  </a:lnTo>
                  <a:cubicBezTo>
                    <a:pt x="16475" y="22223"/>
                    <a:pt x="17144" y="19578"/>
                    <a:pt x="17417" y="11159"/>
                  </a:cubicBezTo>
                  <a:cubicBezTo>
                    <a:pt x="17539" y="6873"/>
                    <a:pt x="15958" y="3925"/>
                    <a:pt x="14408" y="2314"/>
                  </a:cubicBezTo>
                  <a:cubicBezTo>
                    <a:pt x="12951" y="808"/>
                    <a:pt x="10969" y="1"/>
                    <a:pt x="8914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60;p47">
              <a:extLst>
                <a:ext uri="{FF2B5EF4-FFF2-40B4-BE49-F238E27FC236}">
                  <a16:creationId xmlns:a16="http://schemas.microsoft.com/office/drawing/2014/main" id="{DF19DB90-A503-9E4C-A32C-C85862203702}"/>
                </a:ext>
              </a:extLst>
            </p:cNvPr>
            <p:cNvSpPr/>
            <p:nvPr/>
          </p:nvSpPr>
          <p:spPr>
            <a:xfrm>
              <a:off x="5027725" y="2996550"/>
              <a:ext cx="421750" cy="71700"/>
            </a:xfrm>
            <a:custGeom>
              <a:avLst/>
              <a:gdLst/>
              <a:ahLst/>
              <a:cxnLst/>
              <a:rect l="l" t="t" r="r" b="b"/>
              <a:pathLst>
                <a:path w="16870" h="2868" extrusionOk="0">
                  <a:moveTo>
                    <a:pt x="12879" y="0"/>
                  </a:moveTo>
                  <a:cubicBezTo>
                    <a:pt x="12505" y="0"/>
                    <a:pt x="12132" y="32"/>
                    <a:pt x="11763" y="91"/>
                  </a:cubicBezTo>
                  <a:cubicBezTo>
                    <a:pt x="10608" y="334"/>
                    <a:pt x="9514" y="729"/>
                    <a:pt x="8450" y="1246"/>
                  </a:cubicBezTo>
                  <a:cubicBezTo>
                    <a:pt x="7417" y="1763"/>
                    <a:pt x="6322" y="2158"/>
                    <a:pt x="5228" y="2492"/>
                  </a:cubicBezTo>
                  <a:cubicBezTo>
                    <a:pt x="4590" y="2641"/>
                    <a:pt x="3922" y="2716"/>
                    <a:pt x="3266" y="2716"/>
                  </a:cubicBezTo>
                  <a:cubicBezTo>
                    <a:pt x="2984" y="2716"/>
                    <a:pt x="2705" y="2702"/>
                    <a:pt x="2432" y="2675"/>
                  </a:cubicBezTo>
                  <a:cubicBezTo>
                    <a:pt x="1793" y="2584"/>
                    <a:pt x="1186" y="2401"/>
                    <a:pt x="608" y="2128"/>
                  </a:cubicBezTo>
                  <a:cubicBezTo>
                    <a:pt x="213" y="1915"/>
                    <a:pt x="0" y="1763"/>
                    <a:pt x="0" y="1763"/>
                  </a:cubicBezTo>
                  <a:lnTo>
                    <a:pt x="0" y="1763"/>
                  </a:lnTo>
                  <a:cubicBezTo>
                    <a:pt x="31" y="1824"/>
                    <a:pt x="91" y="1854"/>
                    <a:pt x="152" y="1884"/>
                  </a:cubicBezTo>
                  <a:cubicBezTo>
                    <a:pt x="274" y="2006"/>
                    <a:pt x="426" y="2097"/>
                    <a:pt x="578" y="2188"/>
                  </a:cubicBezTo>
                  <a:cubicBezTo>
                    <a:pt x="1125" y="2523"/>
                    <a:pt x="1763" y="2705"/>
                    <a:pt x="2401" y="2796"/>
                  </a:cubicBezTo>
                  <a:cubicBezTo>
                    <a:pt x="2764" y="2843"/>
                    <a:pt x="3132" y="2867"/>
                    <a:pt x="3500" y="2867"/>
                  </a:cubicBezTo>
                  <a:cubicBezTo>
                    <a:pt x="4088" y="2867"/>
                    <a:pt x="4679" y="2806"/>
                    <a:pt x="5259" y="2675"/>
                  </a:cubicBezTo>
                  <a:cubicBezTo>
                    <a:pt x="6383" y="2340"/>
                    <a:pt x="7477" y="1945"/>
                    <a:pt x="8541" y="1428"/>
                  </a:cubicBezTo>
                  <a:cubicBezTo>
                    <a:pt x="9575" y="912"/>
                    <a:pt x="10669" y="547"/>
                    <a:pt x="11794" y="273"/>
                  </a:cubicBezTo>
                  <a:cubicBezTo>
                    <a:pt x="12197" y="195"/>
                    <a:pt x="12601" y="156"/>
                    <a:pt x="13003" y="156"/>
                  </a:cubicBezTo>
                  <a:cubicBezTo>
                    <a:pt x="13538" y="156"/>
                    <a:pt x="14069" y="226"/>
                    <a:pt x="14590" y="365"/>
                  </a:cubicBezTo>
                  <a:cubicBezTo>
                    <a:pt x="15198" y="517"/>
                    <a:pt x="15775" y="760"/>
                    <a:pt x="16323" y="1125"/>
                  </a:cubicBezTo>
                  <a:cubicBezTo>
                    <a:pt x="16661" y="1378"/>
                    <a:pt x="16842" y="1553"/>
                    <a:pt x="16867" y="1553"/>
                  </a:cubicBezTo>
                  <a:cubicBezTo>
                    <a:pt x="16869" y="1553"/>
                    <a:pt x="16870" y="1552"/>
                    <a:pt x="16870" y="1550"/>
                  </a:cubicBezTo>
                  <a:cubicBezTo>
                    <a:pt x="16839" y="1489"/>
                    <a:pt x="16779" y="1459"/>
                    <a:pt x="16748" y="1428"/>
                  </a:cubicBezTo>
                  <a:cubicBezTo>
                    <a:pt x="16627" y="1307"/>
                    <a:pt x="16505" y="1185"/>
                    <a:pt x="16353" y="1064"/>
                  </a:cubicBezTo>
                  <a:cubicBezTo>
                    <a:pt x="15836" y="669"/>
                    <a:pt x="15259" y="395"/>
                    <a:pt x="14620" y="243"/>
                  </a:cubicBezTo>
                  <a:cubicBezTo>
                    <a:pt x="14047" y="77"/>
                    <a:pt x="13462" y="0"/>
                    <a:pt x="128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61;p47">
              <a:extLst>
                <a:ext uri="{FF2B5EF4-FFF2-40B4-BE49-F238E27FC236}">
                  <a16:creationId xmlns:a16="http://schemas.microsoft.com/office/drawing/2014/main" id="{3B2B1775-0EEF-F943-9960-B82D7FF17363}"/>
                </a:ext>
              </a:extLst>
            </p:cNvPr>
            <p:cNvSpPr/>
            <p:nvPr/>
          </p:nvSpPr>
          <p:spPr>
            <a:xfrm>
              <a:off x="5069500" y="2721450"/>
              <a:ext cx="363275" cy="47425"/>
            </a:xfrm>
            <a:custGeom>
              <a:avLst/>
              <a:gdLst/>
              <a:ahLst/>
              <a:cxnLst/>
              <a:rect l="l" t="t" r="r" b="b"/>
              <a:pathLst>
                <a:path w="14531" h="1897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2"/>
                    <a:pt x="335" y="213"/>
                    <a:pt x="487" y="305"/>
                  </a:cubicBezTo>
                  <a:cubicBezTo>
                    <a:pt x="700" y="396"/>
                    <a:pt x="913" y="517"/>
                    <a:pt x="1126" y="609"/>
                  </a:cubicBezTo>
                  <a:cubicBezTo>
                    <a:pt x="1399" y="730"/>
                    <a:pt x="1673" y="852"/>
                    <a:pt x="1977" y="943"/>
                  </a:cubicBezTo>
                  <a:cubicBezTo>
                    <a:pt x="2736" y="1217"/>
                    <a:pt x="3496" y="1429"/>
                    <a:pt x="4287" y="1551"/>
                  </a:cubicBezTo>
                  <a:cubicBezTo>
                    <a:pt x="5229" y="1733"/>
                    <a:pt x="6202" y="1855"/>
                    <a:pt x="7174" y="1885"/>
                  </a:cubicBezTo>
                  <a:cubicBezTo>
                    <a:pt x="7404" y="1892"/>
                    <a:pt x="7633" y="1896"/>
                    <a:pt x="7863" y="1896"/>
                  </a:cubicBezTo>
                  <a:cubicBezTo>
                    <a:pt x="8606" y="1896"/>
                    <a:pt x="9349" y="1857"/>
                    <a:pt x="10092" y="1764"/>
                  </a:cubicBezTo>
                  <a:cubicBezTo>
                    <a:pt x="10883" y="1703"/>
                    <a:pt x="11673" y="1551"/>
                    <a:pt x="12463" y="1368"/>
                  </a:cubicBezTo>
                  <a:cubicBezTo>
                    <a:pt x="12767" y="1277"/>
                    <a:pt x="13071" y="1186"/>
                    <a:pt x="13345" y="1125"/>
                  </a:cubicBezTo>
                  <a:cubicBezTo>
                    <a:pt x="13618" y="1034"/>
                    <a:pt x="13801" y="973"/>
                    <a:pt x="13983" y="882"/>
                  </a:cubicBezTo>
                  <a:cubicBezTo>
                    <a:pt x="14165" y="821"/>
                    <a:pt x="14348" y="761"/>
                    <a:pt x="14530" y="669"/>
                  </a:cubicBezTo>
                  <a:lnTo>
                    <a:pt x="14530" y="669"/>
                  </a:lnTo>
                  <a:cubicBezTo>
                    <a:pt x="14317" y="700"/>
                    <a:pt x="14135" y="730"/>
                    <a:pt x="13953" y="821"/>
                  </a:cubicBezTo>
                  <a:cubicBezTo>
                    <a:pt x="13770" y="882"/>
                    <a:pt x="13557" y="913"/>
                    <a:pt x="13284" y="1004"/>
                  </a:cubicBezTo>
                  <a:cubicBezTo>
                    <a:pt x="13041" y="1065"/>
                    <a:pt x="12737" y="1156"/>
                    <a:pt x="12402" y="1217"/>
                  </a:cubicBezTo>
                  <a:cubicBezTo>
                    <a:pt x="11642" y="1399"/>
                    <a:pt x="10852" y="1520"/>
                    <a:pt x="10062" y="1581"/>
                  </a:cubicBezTo>
                  <a:cubicBezTo>
                    <a:pt x="9355" y="1650"/>
                    <a:pt x="8631" y="1684"/>
                    <a:pt x="7903" y="1684"/>
                  </a:cubicBezTo>
                  <a:cubicBezTo>
                    <a:pt x="7661" y="1684"/>
                    <a:pt x="7417" y="1680"/>
                    <a:pt x="7174" y="1672"/>
                  </a:cubicBezTo>
                  <a:cubicBezTo>
                    <a:pt x="6202" y="1642"/>
                    <a:pt x="5259" y="1551"/>
                    <a:pt x="4287" y="1399"/>
                  </a:cubicBezTo>
                  <a:cubicBezTo>
                    <a:pt x="3527" y="1247"/>
                    <a:pt x="2767" y="1065"/>
                    <a:pt x="2007" y="821"/>
                  </a:cubicBezTo>
                  <a:cubicBezTo>
                    <a:pt x="1733" y="730"/>
                    <a:pt x="1429" y="609"/>
                    <a:pt x="1156" y="487"/>
                  </a:cubicBezTo>
                  <a:cubicBezTo>
                    <a:pt x="943" y="426"/>
                    <a:pt x="730" y="335"/>
                    <a:pt x="548" y="213"/>
                  </a:cubicBezTo>
                  <a:cubicBezTo>
                    <a:pt x="366" y="122"/>
                    <a:pt x="183" y="6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62;p47">
              <a:extLst>
                <a:ext uri="{FF2B5EF4-FFF2-40B4-BE49-F238E27FC236}">
                  <a16:creationId xmlns:a16="http://schemas.microsoft.com/office/drawing/2014/main" id="{D2113CBC-4699-F84A-9A4F-D5D5A2BAFA87}"/>
                </a:ext>
              </a:extLst>
            </p:cNvPr>
            <p:cNvSpPr/>
            <p:nvPr/>
          </p:nvSpPr>
          <p:spPr>
            <a:xfrm>
              <a:off x="4414225" y="1812650"/>
              <a:ext cx="663675" cy="367825"/>
            </a:xfrm>
            <a:custGeom>
              <a:avLst/>
              <a:gdLst/>
              <a:ahLst/>
              <a:cxnLst/>
              <a:rect l="l" t="t" r="r" b="b"/>
              <a:pathLst>
                <a:path w="26547" h="14713" extrusionOk="0">
                  <a:moveTo>
                    <a:pt x="7221" y="0"/>
                  </a:moveTo>
                  <a:cubicBezTo>
                    <a:pt x="2910" y="0"/>
                    <a:pt x="1" y="5060"/>
                    <a:pt x="2807" y="8875"/>
                  </a:cubicBezTo>
                  <a:cubicBezTo>
                    <a:pt x="3263" y="9574"/>
                    <a:pt x="3962" y="10061"/>
                    <a:pt x="4753" y="10304"/>
                  </a:cubicBezTo>
                  <a:lnTo>
                    <a:pt x="23020" y="13465"/>
                  </a:lnTo>
                  <a:cubicBezTo>
                    <a:pt x="22929" y="14175"/>
                    <a:pt x="23511" y="14713"/>
                    <a:pt x="24155" y="14713"/>
                  </a:cubicBezTo>
                  <a:cubicBezTo>
                    <a:pt x="24365" y="14713"/>
                    <a:pt x="24581" y="14656"/>
                    <a:pt x="24783" y="14529"/>
                  </a:cubicBezTo>
                  <a:cubicBezTo>
                    <a:pt x="25452" y="14042"/>
                    <a:pt x="25391" y="13009"/>
                    <a:pt x="25118" y="12249"/>
                  </a:cubicBezTo>
                  <a:cubicBezTo>
                    <a:pt x="24844" y="11489"/>
                    <a:pt x="24419" y="10638"/>
                    <a:pt x="24662" y="9848"/>
                  </a:cubicBezTo>
                  <a:cubicBezTo>
                    <a:pt x="24814" y="9209"/>
                    <a:pt x="25330" y="8784"/>
                    <a:pt x="25695" y="8267"/>
                  </a:cubicBezTo>
                  <a:cubicBezTo>
                    <a:pt x="26364" y="7325"/>
                    <a:pt x="26546" y="6170"/>
                    <a:pt x="26212" y="5106"/>
                  </a:cubicBezTo>
                  <a:cubicBezTo>
                    <a:pt x="25847" y="4012"/>
                    <a:pt x="24905" y="3252"/>
                    <a:pt x="23780" y="3070"/>
                  </a:cubicBezTo>
                  <a:cubicBezTo>
                    <a:pt x="23656" y="3056"/>
                    <a:pt x="23530" y="3050"/>
                    <a:pt x="23402" y="3050"/>
                  </a:cubicBezTo>
                  <a:cubicBezTo>
                    <a:pt x="22854" y="3050"/>
                    <a:pt x="22277" y="3153"/>
                    <a:pt x="21730" y="3153"/>
                  </a:cubicBezTo>
                  <a:cubicBezTo>
                    <a:pt x="21277" y="3153"/>
                    <a:pt x="20845" y="3083"/>
                    <a:pt x="20467" y="2826"/>
                  </a:cubicBezTo>
                  <a:cubicBezTo>
                    <a:pt x="19798" y="2340"/>
                    <a:pt x="19616" y="1428"/>
                    <a:pt x="19069" y="820"/>
                  </a:cubicBezTo>
                  <a:cubicBezTo>
                    <a:pt x="18569" y="285"/>
                    <a:pt x="17838" y="85"/>
                    <a:pt x="17074" y="85"/>
                  </a:cubicBezTo>
                  <a:cubicBezTo>
                    <a:pt x="16537" y="85"/>
                    <a:pt x="15984" y="183"/>
                    <a:pt x="15482" y="334"/>
                  </a:cubicBezTo>
                  <a:cubicBezTo>
                    <a:pt x="14353" y="673"/>
                    <a:pt x="13251" y="1195"/>
                    <a:pt x="12077" y="1195"/>
                  </a:cubicBezTo>
                  <a:cubicBezTo>
                    <a:pt x="11987" y="1195"/>
                    <a:pt x="11896" y="1192"/>
                    <a:pt x="11804" y="1185"/>
                  </a:cubicBezTo>
                  <a:cubicBezTo>
                    <a:pt x="10740" y="1094"/>
                    <a:pt x="9798" y="516"/>
                    <a:pt x="8765" y="212"/>
                  </a:cubicBezTo>
                  <a:cubicBezTo>
                    <a:pt x="8236" y="68"/>
                    <a:pt x="7719" y="0"/>
                    <a:pt x="72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63;p47">
              <a:extLst>
                <a:ext uri="{FF2B5EF4-FFF2-40B4-BE49-F238E27FC236}">
                  <a16:creationId xmlns:a16="http://schemas.microsoft.com/office/drawing/2014/main" id="{9CE57510-257C-0841-8A5C-008033357799}"/>
                </a:ext>
              </a:extLst>
            </p:cNvPr>
            <p:cNvSpPr/>
            <p:nvPr/>
          </p:nvSpPr>
          <p:spPr>
            <a:xfrm>
              <a:off x="4542900" y="1931450"/>
              <a:ext cx="538025" cy="816075"/>
            </a:xfrm>
            <a:custGeom>
              <a:avLst/>
              <a:gdLst/>
              <a:ahLst/>
              <a:cxnLst/>
              <a:rect l="l" t="t" r="r" b="b"/>
              <a:pathLst>
                <a:path w="21521" h="32643" extrusionOk="0">
                  <a:moveTo>
                    <a:pt x="8752" y="1"/>
                  </a:moveTo>
                  <a:cubicBezTo>
                    <a:pt x="5685" y="1"/>
                    <a:pt x="2654" y="799"/>
                    <a:pt x="1" y="2512"/>
                  </a:cubicBezTo>
                  <a:lnTo>
                    <a:pt x="61" y="3181"/>
                  </a:lnTo>
                  <a:cubicBezTo>
                    <a:pt x="61" y="3181"/>
                    <a:pt x="1065" y="14062"/>
                    <a:pt x="1976" y="18987"/>
                  </a:cubicBezTo>
                  <a:cubicBezTo>
                    <a:pt x="2866" y="23822"/>
                    <a:pt x="7724" y="23880"/>
                    <a:pt x="7956" y="23880"/>
                  </a:cubicBezTo>
                  <a:cubicBezTo>
                    <a:pt x="7961" y="23880"/>
                    <a:pt x="7964" y="23880"/>
                    <a:pt x="7964" y="23880"/>
                  </a:cubicBezTo>
                  <a:cubicBezTo>
                    <a:pt x="7964" y="23880"/>
                    <a:pt x="8268" y="25522"/>
                    <a:pt x="8633" y="27467"/>
                  </a:cubicBezTo>
                  <a:cubicBezTo>
                    <a:pt x="9201" y="30524"/>
                    <a:pt x="11864" y="32642"/>
                    <a:pt x="14865" y="32642"/>
                  </a:cubicBezTo>
                  <a:cubicBezTo>
                    <a:pt x="15236" y="32642"/>
                    <a:pt x="15611" y="32610"/>
                    <a:pt x="15989" y="32543"/>
                  </a:cubicBezTo>
                  <a:cubicBezTo>
                    <a:pt x="19272" y="31935"/>
                    <a:pt x="21521" y="28926"/>
                    <a:pt x="21156" y="25613"/>
                  </a:cubicBezTo>
                  <a:lnTo>
                    <a:pt x="17934" y="3302"/>
                  </a:lnTo>
                  <a:lnTo>
                    <a:pt x="17752" y="2299"/>
                  </a:lnTo>
                  <a:cubicBezTo>
                    <a:pt x="14949" y="806"/>
                    <a:pt x="11833" y="1"/>
                    <a:pt x="8752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64;p47">
              <a:extLst>
                <a:ext uri="{FF2B5EF4-FFF2-40B4-BE49-F238E27FC236}">
                  <a16:creationId xmlns:a16="http://schemas.microsoft.com/office/drawing/2014/main" id="{9C7C830F-0300-8E40-A3BE-0FB768BAFDA7}"/>
                </a:ext>
              </a:extLst>
            </p:cNvPr>
            <p:cNvSpPr/>
            <p:nvPr/>
          </p:nvSpPr>
          <p:spPr>
            <a:xfrm>
              <a:off x="4724525" y="2312625"/>
              <a:ext cx="93475" cy="53875"/>
            </a:xfrm>
            <a:custGeom>
              <a:avLst/>
              <a:gdLst/>
              <a:ahLst/>
              <a:cxnLst/>
              <a:rect l="l" t="t" r="r" b="b"/>
              <a:pathLst>
                <a:path w="3739" h="2155" extrusionOk="0">
                  <a:moveTo>
                    <a:pt x="3192" y="1"/>
                  </a:moveTo>
                  <a:lnTo>
                    <a:pt x="0" y="1521"/>
                  </a:lnTo>
                  <a:cubicBezTo>
                    <a:pt x="380" y="1938"/>
                    <a:pt x="901" y="2154"/>
                    <a:pt x="1424" y="2154"/>
                  </a:cubicBezTo>
                  <a:cubicBezTo>
                    <a:pt x="1739" y="2154"/>
                    <a:pt x="2055" y="2076"/>
                    <a:pt x="2341" y="1916"/>
                  </a:cubicBezTo>
                  <a:cubicBezTo>
                    <a:pt x="3739" y="1095"/>
                    <a:pt x="3192" y="1"/>
                    <a:pt x="3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65;p47">
              <a:extLst>
                <a:ext uri="{FF2B5EF4-FFF2-40B4-BE49-F238E27FC236}">
                  <a16:creationId xmlns:a16="http://schemas.microsoft.com/office/drawing/2014/main" id="{89CBEFE2-169F-3740-9CED-ACF4D60767C9}"/>
                </a:ext>
              </a:extLst>
            </p:cNvPr>
            <p:cNvSpPr/>
            <p:nvPr/>
          </p:nvSpPr>
          <p:spPr>
            <a:xfrm>
              <a:off x="4742000" y="2453225"/>
              <a:ext cx="153525" cy="105650"/>
            </a:xfrm>
            <a:custGeom>
              <a:avLst/>
              <a:gdLst/>
              <a:ahLst/>
              <a:cxnLst/>
              <a:rect l="l" t="t" r="r" b="b"/>
              <a:pathLst>
                <a:path w="6141" h="4226" extrusionOk="0">
                  <a:moveTo>
                    <a:pt x="6140" y="0"/>
                  </a:moveTo>
                  <a:cubicBezTo>
                    <a:pt x="4408" y="1550"/>
                    <a:pt x="2280" y="2584"/>
                    <a:pt x="0" y="2918"/>
                  </a:cubicBezTo>
                  <a:lnTo>
                    <a:pt x="183" y="4225"/>
                  </a:lnTo>
                  <a:cubicBezTo>
                    <a:pt x="5228" y="3830"/>
                    <a:pt x="6140" y="0"/>
                    <a:pt x="6140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66;p47">
              <a:extLst>
                <a:ext uri="{FF2B5EF4-FFF2-40B4-BE49-F238E27FC236}">
                  <a16:creationId xmlns:a16="http://schemas.microsoft.com/office/drawing/2014/main" id="{B0381D51-6FEE-1D4C-BBCE-0438964373C1}"/>
                </a:ext>
              </a:extLst>
            </p:cNvPr>
            <p:cNvSpPr/>
            <p:nvPr/>
          </p:nvSpPr>
          <p:spPr>
            <a:xfrm>
              <a:off x="4984400" y="2094875"/>
              <a:ext cx="108250" cy="165550"/>
            </a:xfrm>
            <a:custGeom>
              <a:avLst/>
              <a:gdLst/>
              <a:ahLst/>
              <a:cxnLst/>
              <a:rect l="l" t="t" r="r" b="b"/>
              <a:pathLst>
                <a:path w="4330" h="6622" extrusionOk="0">
                  <a:moveTo>
                    <a:pt x="1351" y="1"/>
                  </a:moveTo>
                  <a:cubicBezTo>
                    <a:pt x="886" y="1"/>
                    <a:pt x="545" y="91"/>
                    <a:pt x="517" y="109"/>
                  </a:cubicBezTo>
                  <a:cubicBezTo>
                    <a:pt x="517" y="109"/>
                    <a:pt x="1" y="6218"/>
                    <a:pt x="1" y="6340"/>
                  </a:cubicBezTo>
                  <a:cubicBezTo>
                    <a:pt x="13" y="6388"/>
                    <a:pt x="699" y="6621"/>
                    <a:pt x="1517" y="6621"/>
                  </a:cubicBezTo>
                  <a:cubicBezTo>
                    <a:pt x="2768" y="6621"/>
                    <a:pt x="4330" y="6075"/>
                    <a:pt x="4256" y="3483"/>
                  </a:cubicBezTo>
                  <a:cubicBezTo>
                    <a:pt x="4192" y="486"/>
                    <a:pt x="2434" y="1"/>
                    <a:pt x="1351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67;p47">
              <a:extLst>
                <a:ext uri="{FF2B5EF4-FFF2-40B4-BE49-F238E27FC236}">
                  <a16:creationId xmlns:a16="http://schemas.microsoft.com/office/drawing/2014/main" id="{1E3CDE49-9608-4347-B883-6D5A4B2E7C48}"/>
                </a:ext>
              </a:extLst>
            </p:cNvPr>
            <p:cNvSpPr/>
            <p:nvPr/>
          </p:nvSpPr>
          <p:spPr>
            <a:xfrm>
              <a:off x="5016325" y="2130075"/>
              <a:ext cx="47125" cy="93675"/>
            </a:xfrm>
            <a:custGeom>
              <a:avLst/>
              <a:gdLst/>
              <a:ahLst/>
              <a:cxnLst/>
              <a:rect l="l" t="t" r="r" b="b"/>
              <a:pathLst>
                <a:path w="1885" h="3747" extrusionOk="0">
                  <a:moveTo>
                    <a:pt x="712" y="0"/>
                  </a:moveTo>
                  <a:cubicBezTo>
                    <a:pt x="595" y="0"/>
                    <a:pt x="495" y="54"/>
                    <a:pt x="395" y="130"/>
                  </a:cubicBezTo>
                  <a:cubicBezTo>
                    <a:pt x="304" y="190"/>
                    <a:pt x="243" y="281"/>
                    <a:pt x="243" y="403"/>
                  </a:cubicBezTo>
                  <a:cubicBezTo>
                    <a:pt x="213" y="585"/>
                    <a:pt x="274" y="646"/>
                    <a:pt x="304" y="646"/>
                  </a:cubicBezTo>
                  <a:cubicBezTo>
                    <a:pt x="304" y="646"/>
                    <a:pt x="274" y="555"/>
                    <a:pt x="335" y="433"/>
                  </a:cubicBezTo>
                  <a:cubicBezTo>
                    <a:pt x="407" y="289"/>
                    <a:pt x="536" y="202"/>
                    <a:pt x="677" y="202"/>
                  </a:cubicBezTo>
                  <a:cubicBezTo>
                    <a:pt x="714" y="202"/>
                    <a:pt x="752" y="208"/>
                    <a:pt x="790" y="221"/>
                  </a:cubicBezTo>
                  <a:cubicBezTo>
                    <a:pt x="1034" y="281"/>
                    <a:pt x="1277" y="494"/>
                    <a:pt x="1368" y="768"/>
                  </a:cubicBezTo>
                  <a:cubicBezTo>
                    <a:pt x="1520" y="1102"/>
                    <a:pt x="1581" y="1467"/>
                    <a:pt x="1581" y="1832"/>
                  </a:cubicBezTo>
                  <a:cubicBezTo>
                    <a:pt x="1581" y="2592"/>
                    <a:pt x="1216" y="3321"/>
                    <a:pt x="790" y="3503"/>
                  </a:cubicBezTo>
                  <a:cubicBezTo>
                    <a:pt x="699" y="3534"/>
                    <a:pt x="601" y="3549"/>
                    <a:pt x="502" y="3549"/>
                  </a:cubicBezTo>
                  <a:cubicBezTo>
                    <a:pt x="403" y="3549"/>
                    <a:pt x="304" y="3534"/>
                    <a:pt x="213" y="3503"/>
                  </a:cubicBezTo>
                  <a:cubicBezTo>
                    <a:pt x="91" y="3443"/>
                    <a:pt x="31" y="3412"/>
                    <a:pt x="31" y="3412"/>
                  </a:cubicBezTo>
                  <a:cubicBezTo>
                    <a:pt x="0" y="3412"/>
                    <a:pt x="31" y="3503"/>
                    <a:pt x="183" y="3625"/>
                  </a:cubicBezTo>
                  <a:cubicBezTo>
                    <a:pt x="304" y="3706"/>
                    <a:pt x="453" y="3747"/>
                    <a:pt x="610" y="3747"/>
                  </a:cubicBezTo>
                  <a:cubicBezTo>
                    <a:pt x="689" y="3747"/>
                    <a:pt x="770" y="3736"/>
                    <a:pt x="851" y="3716"/>
                  </a:cubicBezTo>
                  <a:cubicBezTo>
                    <a:pt x="1459" y="3503"/>
                    <a:pt x="1885" y="2683"/>
                    <a:pt x="1885" y="1832"/>
                  </a:cubicBezTo>
                  <a:cubicBezTo>
                    <a:pt x="1885" y="1406"/>
                    <a:pt x="1794" y="1011"/>
                    <a:pt x="1611" y="646"/>
                  </a:cubicBezTo>
                  <a:cubicBezTo>
                    <a:pt x="1459" y="312"/>
                    <a:pt x="1155" y="69"/>
                    <a:pt x="790" y="8"/>
                  </a:cubicBezTo>
                  <a:cubicBezTo>
                    <a:pt x="764" y="3"/>
                    <a:pt x="738" y="0"/>
                    <a:pt x="71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68;p47">
              <a:extLst>
                <a:ext uri="{FF2B5EF4-FFF2-40B4-BE49-F238E27FC236}">
                  <a16:creationId xmlns:a16="http://schemas.microsoft.com/office/drawing/2014/main" id="{62B3832F-8660-614A-9F3C-016C30E74BB6}"/>
                </a:ext>
              </a:extLst>
            </p:cNvPr>
            <p:cNvSpPr/>
            <p:nvPr/>
          </p:nvSpPr>
          <p:spPr>
            <a:xfrm>
              <a:off x="4507950" y="1900025"/>
              <a:ext cx="545625" cy="277350"/>
            </a:xfrm>
            <a:custGeom>
              <a:avLst/>
              <a:gdLst/>
              <a:ahLst/>
              <a:cxnLst/>
              <a:rect l="l" t="t" r="r" b="b"/>
              <a:pathLst>
                <a:path w="21825" h="11094" extrusionOk="0">
                  <a:moveTo>
                    <a:pt x="8937" y="0"/>
                  </a:moveTo>
                  <a:lnTo>
                    <a:pt x="3101" y="1459"/>
                  </a:lnTo>
                  <a:lnTo>
                    <a:pt x="0" y="3952"/>
                  </a:lnTo>
                  <a:lnTo>
                    <a:pt x="608" y="6657"/>
                  </a:lnTo>
                  <a:cubicBezTo>
                    <a:pt x="608" y="6657"/>
                    <a:pt x="1273" y="6872"/>
                    <a:pt x="2343" y="6872"/>
                  </a:cubicBezTo>
                  <a:cubicBezTo>
                    <a:pt x="3616" y="6872"/>
                    <a:pt x="5465" y="6567"/>
                    <a:pt x="7447" y="5228"/>
                  </a:cubicBezTo>
                  <a:cubicBezTo>
                    <a:pt x="9456" y="3837"/>
                    <a:pt x="11858" y="2883"/>
                    <a:pt x="12989" y="2883"/>
                  </a:cubicBezTo>
                  <a:cubicBezTo>
                    <a:pt x="13192" y="2883"/>
                    <a:pt x="13354" y="2914"/>
                    <a:pt x="13466" y="2979"/>
                  </a:cubicBezTo>
                  <a:cubicBezTo>
                    <a:pt x="14195" y="3374"/>
                    <a:pt x="14682" y="6018"/>
                    <a:pt x="17326" y="6444"/>
                  </a:cubicBezTo>
                  <a:cubicBezTo>
                    <a:pt x="17326" y="6444"/>
                    <a:pt x="17799" y="11093"/>
                    <a:pt x="19598" y="11093"/>
                  </a:cubicBezTo>
                  <a:cubicBezTo>
                    <a:pt x="19679" y="11093"/>
                    <a:pt x="19763" y="11084"/>
                    <a:pt x="19849" y="11064"/>
                  </a:cubicBezTo>
                  <a:cubicBezTo>
                    <a:pt x="21825" y="10608"/>
                    <a:pt x="19515" y="2948"/>
                    <a:pt x="19515" y="2948"/>
                  </a:cubicBezTo>
                  <a:lnTo>
                    <a:pt x="14438" y="274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69;p47">
              <a:extLst>
                <a:ext uri="{FF2B5EF4-FFF2-40B4-BE49-F238E27FC236}">
                  <a16:creationId xmlns:a16="http://schemas.microsoft.com/office/drawing/2014/main" id="{1F89973A-328B-E340-BDB5-363D57848E4B}"/>
                </a:ext>
              </a:extLst>
            </p:cNvPr>
            <p:cNvSpPr/>
            <p:nvPr/>
          </p:nvSpPr>
          <p:spPr>
            <a:xfrm>
              <a:off x="4941100" y="1866825"/>
              <a:ext cx="49400" cy="27900"/>
            </a:xfrm>
            <a:custGeom>
              <a:avLst/>
              <a:gdLst/>
              <a:ahLst/>
              <a:cxnLst/>
              <a:rect l="l" t="t" r="r" b="b"/>
              <a:pathLst>
                <a:path w="1976" h="1116" extrusionOk="0">
                  <a:moveTo>
                    <a:pt x="1689" y="1"/>
                  </a:moveTo>
                  <a:cubicBezTo>
                    <a:pt x="952" y="1"/>
                    <a:pt x="296" y="415"/>
                    <a:pt x="0" y="1115"/>
                  </a:cubicBezTo>
                  <a:cubicBezTo>
                    <a:pt x="517" y="538"/>
                    <a:pt x="1216" y="143"/>
                    <a:pt x="1976" y="21"/>
                  </a:cubicBezTo>
                  <a:cubicBezTo>
                    <a:pt x="1879" y="7"/>
                    <a:pt x="1784" y="1"/>
                    <a:pt x="16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70;p47">
              <a:extLst>
                <a:ext uri="{FF2B5EF4-FFF2-40B4-BE49-F238E27FC236}">
                  <a16:creationId xmlns:a16="http://schemas.microsoft.com/office/drawing/2014/main" id="{762B70AB-9B54-9B4C-9481-D5CE4BD3A1B6}"/>
                </a:ext>
              </a:extLst>
            </p:cNvPr>
            <p:cNvSpPr/>
            <p:nvPr/>
          </p:nvSpPr>
          <p:spPr>
            <a:xfrm>
              <a:off x="4929700" y="1824775"/>
              <a:ext cx="10650" cy="78300"/>
            </a:xfrm>
            <a:custGeom>
              <a:avLst/>
              <a:gdLst/>
              <a:ahLst/>
              <a:cxnLst/>
              <a:rect l="l" t="t" r="r" b="b"/>
              <a:pathLst>
                <a:path w="426" h="3132" extrusionOk="0">
                  <a:moveTo>
                    <a:pt x="91" y="1"/>
                  </a:moveTo>
                  <a:lnTo>
                    <a:pt x="91" y="1"/>
                  </a:lnTo>
                  <a:cubicBezTo>
                    <a:pt x="30" y="31"/>
                    <a:pt x="213" y="730"/>
                    <a:pt x="213" y="1581"/>
                  </a:cubicBezTo>
                  <a:cubicBezTo>
                    <a:pt x="182" y="2098"/>
                    <a:pt x="122" y="2615"/>
                    <a:pt x="0" y="3132"/>
                  </a:cubicBezTo>
                  <a:cubicBezTo>
                    <a:pt x="91" y="3010"/>
                    <a:pt x="182" y="2858"/>
                    <a:pt x="243" y="2706"/>
                  </a:cubicBezTo>
                  <a:cubicBezTo>
                    <a:pt x="365" y="2341"/>
                    <a:pt x="426" y="1946"/>
                    <a:pt x="426" y="1581"/>
                  </a:cubicBezTo>
                  <a:cubicBezTo>
                    <a:pt x="426" y="1034"/>
                    <a:pt x="304" y="487"/>
                    <a:pt x="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71;p47">
              <a:extLst>
                <a:ext uri="{FF2B5EF4-FFF2-40B4-BE49-F238E27FC236}">
                  <a16:creationId xmlns:a16="http://schemas.microsoft.com/office/drawing/2014/main" id="{BFEEA4A3-C252-E84C-BE2F-1B8C70276B95}"/>
                </a:ext>
              </a:extLst>
            </p:cNvPr>
            <p:cNvSpPr/>
            <p:nvPr/>
          </p:nvSpPr>
          <p:spPr>
            <a:xfrm>
              <a:off x="4582425" y="2173525"/>
              <a:ext cx="36500" cy="35025"/>
            </a:xfrm>
            <a:custGeom>
              <a:avLst/>
              <a:gdLst/>
              <a:ahLst/>
              <a:cxnLst/>
              <a:rect l="l" t="t" r="r" b="b"/>
              <a:pathLst>
                <a:path w="1460" h="1401" extrusionOk="0">
                  <a:moveTo>
                    <a:pt x="680" y="1"/>
                  </a:moveTo>
                  <a:cubicBezTo>
                    <a:pt x="307" y="1"/>
                    <a:pt x="0" y="323"/>
                    <a:pt x="0" y="702"/>
                  </a:cubicBezTo>
                  <a:cubicBezTo>
                    <a:pt x="0" y="1097"/>
                    <a:pt x="365" y="1401"/>
                    <a:pt x="760" y="1401"/>
                  </a:cubicBezTo>
                  <a:cubicBezTo>
                    <a:pt x="1155" y="1401"/>
                    <a:pt x="1459" y="1097"/>
                    <a:pt x="1459" y="702"/>
                  </a:cubicBezTo>
                  <a:cubicBezTo>
                    <a:pt x="1459" y="306"/>
                    <a:pt x="1125" y="2"/>
                    <a:pt x="730" y="2"/>
                  </a:cubicBezTo>
                  <a:cubicBezTo>
                    <a:pt x="713" y="1"/>
                    <a:pt x="696" y="1"/>
                    <a:pt x="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72;p47">
              <a:extLst>
                <a:ext uri="{FF2B5EF4-FFF2-40B4-BE49-F238E27FC236}">
                  <a16:creationId xmlns:a16="http://schemas.microsoft.com/office/drawing/2014/main" id="{E9DCAA5E-0608-A946-B9DF-CA4FB92B9AFB}"/>
                </a:ext>
              </a:extLst>
            </p:cNvPr>
            <p:cNvSpPr/>
            <p:nvPr/>
          </p:nvSpPr>
          <p:spPr>
            <a:xfrm>
              <a:off x="4580900" y="2155975"/>
              <a:ext cx="73725" cy="21725"/>
            </a:xfrm>
            <a:custGeom>
              <a:avLst/>
              <a:gdLst/>
              <a:ahLst/>
              <a:cxnLst/>
              <a:rect l="l" t="t" r="r" b="b"/>
              <a:pathLst>
                <a:path w="2949" h="869" extrusionOk="0">
                  <a:moveTo>
                    <a:pt x="1528" y="1"/>
                  </a:moveTo>
                  <a:cubicBezTo>
                    <a:pt x="1485" y="1"/>
                    <a:pt x="1442" y="2"/>
                    <a:pt x="1399" y="5"/>
                  </a:cubicBezTo>
                  <a:cubicBezTo>
                    <a:pt x="1004" y="36"/>
                    <a:pt x="608" y="188"/>
                    <a:pt x="304" y="431"/>
                  </a:cubicBezTo>
                  <a:cubicBezTo>
                    <a:pt x="61" y="644"/>
                    <a:pt x="0" y="796"/>
                    <a:pt x="31" y="856"/>
                  </a:cubicBezTo>
                  <a:cubicBezTo>
                    <a:pt x="39" y="865"/>
                    <a:pt x="51" y="868"/>
                    <a:pt x="67" y="868"/>
                  </a:cubicBezTo>
                  <a:cubicBezTo>
                    <a:pt x="223" y="868"/>
                    <a:pt x="738" y="489"/>
                    <a:pt x="1429" y="461"/>
                  </a:cubicBezTo>
                  <a:cubicBezTo>
                    <a:pt x="1461" y="460"/>
                    <a:pt x="1492" y="460"/>
                    <a:pt x="1523" y="460"/>
                  </a:cubicBezTo>
                  <a:cubicBezTo>
                    <a:pt x="2181" y="460"/>
                    <a:pt x="2696" y="719"/>
                    <a:pt x="2848" y="719"/>
                  </a:cubicBezTo>
                  <a:cubicBezTo>
                    <a:pt x="2868" y="719"/>
                    <a:pt x="2881" y="715"/>
                    <a:pt x="2888" y="704"/>
                  </a:cubicBezTo>
                  <a:cubicBezTo>
                    <a:pt x="2949" y="644"/>
                    <a:pt x="2827" y="492"/>
                    <a:pt x="2584" y="309"/>
                  </a:cubicBezTo>
                  <a:cubicBezTo>
                    <a:pt x="2257" y="118"/>
                    <a:pt x="1905" y="1"/>
                    <a:pt x="15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73;p47">
              <a:extLst>
                <a:ext uri="{FF2B5EF4-FFF2-40B4-BE49-F238E27FC236}">
                  <a16:creationId xmlns:a16="http://schemas.microsoft.com/office/drawing/2014/main" id="{C90B2700-BDF5-A743-98D0-6E96D69BE07E}"/>
                </a:ext>
              </a:extLst>
            </p:cNvPr>
            <p:cNvSpPr/>
            <p:nvPr/>
          </p:nvSpPr>
          <p:spPr>
            <a:xfrm>
              <a:off x="4773900" y="2162875"/>
              <a:ext cx="37275" cy="35050"/>
            </a:xfrm>
            <a:custGeom>
              <a:avLst/>
              <a:gdLst/>
              <a:ahLst/>
              <a:cxnLst/>
              <a:rect l="l" t="t" r="r" b="b"/>
              <a:pathLst>
                <a:path w="1491" h="1402" extrusionOk="0">
                  <a:moveTo>
                    <a:pt x="781" y="1"/>
                  </a:moveTo>
                  <a:cubicBezTo>
                    <a:pt x="764" y="1"/>
                    <a:pt x="747" y="2"/>
                    <a:pt x="730" y="3"/>
                  </a:cubicBezTo>
                  <a:cubicBezTo>
                    <a:pt x="335" y="3"/>
                    <a:pt x="1" y="337"/>
                    <a:pt x="31" y="732"/>
                  </a:cubicBezTo>
                  <a:cubicBezTo>
                    <a:pt x="62" y="1128"/>
                    <a:pt x="396" y="1401"/>
                    <a:pt x="791" y="1401"/>
                  </a:cubicBezTo>
                  <a:cubicBezTo>
                    <a:pt x="1186" y="1371"/>
                    <a:pt x="1490" y="1067"/>
                    <a:pt x="1490" y="672"/>
                  </a:cubicBezTo>
                  <a:cubicBezTo>
                    <a:pt x="1432" y="295"/>
                    <a:pt x="1126" y="1"/>
                    <a:pt x="7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74;p47">
              <a:extLst>
                <a:ext uri="{FF2B5EF4-FFF2-40B4-BE49-F238E27FC236}">
                  <a16:creationId xmlns:a16="http://schemas.microsoft.com/office/drawing/2014/main" id="{5CC90B19-5663-C847-A144-0FE611DD9F08}"/>
                </a:ext>
              </a:extLst>
            </p:cNvPr>
            <p:cNvSpPr/>
            <p:nvPr/>
          </p:nvSpPr>
          <p:spPr>
            <a:xfrm>
              <a:off x="4767825" y="2143750"/>
              <a:ext cx="74500" cy="23300"/>
            </a:xfrm>
            <a:custGeom>
              <a:avLst/>
              <a:gdLst/>
              <a:ahLst/>
              <a:cxnLst/>
              <a:rect l="l" t="t" r="r" b="b"/>
              <a:pathLst>
                <a:path w="2980" h="932" extrusionOk="0">
                  <a:moveTo>
                    <a:pt x="1568" y="1"/>
                  </a:moveTo>
                  <a:cubicBezTo>
                    <a:pt x="1503" y="1"/>
                    <a:pt x="1436" y="3"/>
                    <a:pt x="1369" y="8"/>
                  </a:cubicBezTo>
                  <a:cubicBezTo>
                    <a:pt x="973" y="38"/>
                    <a:pt x="578" y="221"/>
                    <a:pt x="274" y="494"/>
                  </a:cubicBezTo>
                  <a:cubicBezTo>
                    <a:pt x="92" y="707"/>
                    <a:pt x="1" y="890"/>
                    <a:pt x="62" y="920"/>
                  </a:cubicBezTo>
                  <a:cubicBezTo>
                    <a:pt x="70" y="928"/>
                    <a:pt x="81" y="932"/>
                    <a:pt x="96" y="932"/>
                  </a:cubicBezTo>
                  <a:cubicBezTo>
                    <a:pt x="248" y="932"/>
                    <a:pt x="738" y="547"/>
                    <a:pt x="1429" y="464"/>
                  </a:cubicBezTo>
                  <a:cubicBezTo>
                    <a:pt x="1496" y="459"/>
                    <a:pt x="1561" y="457"/>
                    <a:pt x="1625" y="457"/>
                  </a:cubicBezTo>
                  <a:cubicBezTo>
                    <a:pt x="2226" y="457"/>
                    <a:pt x="2693" y="662"/>
                    <a:pt x="2843" y="662"/>
                  </a:cubicBezTo>
                  <a:cubicBezTo>
                    <a:pt x="2866" y="662"/>
                    <a:pt x="2881" y="657"/>
                    <a:pt x="2888" y="646"/>
                  </a:cubicBezTo>
                  <a:cubicBezTo>
                    <a:pt x="2980" y="525"/>
                    <a:pt x="2828" y="434"/>
                    <a:pt x="2554" y="251"/>
                  </a:cubicBezTo>
                  <a:cubicBezTo>
                    <a:pt x="2247" y="72"/>
                    <a:pt x="1918" y="1"/>
                    <a:pt x="1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75;p47">
              <a:extLst>
                <a:ext uri="{FF2B5EF4-FFF2-40B4-BE49-F238E27FC236}">
                  <a16:creationId xmlns:a16="http://schemas.microsoft.com/office/drawing/2014/main" id="{EF37A024-3A96-FD49-84C8-F17781F278DD}"/>
                </a:ext>
              </a:extLst>
            </p:cNvPr>
            <p:cNvSpPr/>
            <p:nvPr/>
          </p:nvSpPr>
          <p:spPr>
            <a:xfrm>
              <a:off x="4660675" y="2155325"/>
              <a:ext cx="51700" cy="165900"/>
            </a:xfrm>
            <a:custGeom>
              <a:avLst/>
              <a:gdLst/>
              <a:ahLst/>
              <a:cxnLst/>
              <a:rect l="l" t="t" r="r" b="b"/>
              <a:pathLst>
                <a:path w="2068" h="6636" extrusionOk="0">
                  <a:moveTo>
                    <a:pt x="1792" y="1"/>
                  </a:moveTo>
                  <a:cubicBezTo>
                    <a:pt x="1694" y="1"/>
                    <a:pt x="1151" y="1782"/>
                    <a:pt x="548" y="3983"/>
                  </a:cubicBezTo>
                  <a:cubicBezTo>
                    <a:pt x="396" y="4560"/>
                    <a:pt x="244" y="5077"/>
                    <a:pt x="123" y="5563"/>
                  </a:cubicBezTo>
                  <a:cubicBezTo>
                    <a:pt x="1" y="5837"/>
                    <a:pt x="1" y="6111"/>
                    <a:pt x="92" y="6354"/>
                  </a:cubicBezTo>
                  <a:cubicBezTo>
                    <a:pt x="153" y="6506"/>
                    <a:pt x="305" y="6597"/>
                    <a:pt x="457" y="6627"/>
                  </a:cubicBezTo>
                  <a:lnTo>
                    <a:pt x="791" y="6627"/>
                  </a:lnTo>
                  <a:cubicBezTo>
                    <a:pt x="867" y="6633"/>
                    <a:pt x="942" y="6635"/>
                    <a:pt x="1017" y="6635"/>
                  </a:cubicBezTo>
                  <a:cubicBezTo>
                    <a:pt x="1368" y="6635"/>
                    <a:pt x="1718" y="6581"/>
                    <a:pt x="2068" y="6506"/>
                  </a:cubicBezTo>
                  <a:cubicBezTo>
                    <a:pt x="1749" y="6437"/>
                    <a:pt x="1430" y="6403"/>
                    <a:pt x="1110" y="6403"/>
                  </a:cubicBezTo>
                  <a:cubicBezTo>
                    <a:pt x="1004" y="6403"/>
                    <a:pt x="898" y="6407"/>
                    <a:pt x="791" y="6414"/>
                  </a:cubicBezTo>
                  <a:cubicBezTo>
                    <a:pt x="579" y="6414"/>
                    <a:pt x="427" y="6384"/>
                    <a:pt x="366" y="6262"/>
                  </a:cubicBezTo>
                  <a:cubicBezTo>
                    <a:pt x="305" y="6050"/>
                    <a:pt x="335" y="5837"/>
                    <a:pt x="427" y="5655"/>
                  </a:cubicBezTo>
                  <a:cubicBezTo>
                    <a:pt x="579" y="5168"/>
                    <a:pt x="700" y="4621"/>
                    <a:pt x="882" y="4074"/>
                  </a:cubicBezTo>
                  <a:cubicBezTo>
                    <a:pt x="1490" y="1855"/>
                    <a:pt x="1886" y="1"/>
                    <a:pt x="1794" y="1"/>
                  </a:cubicBezTo>
                  <a:cubicBezTo>
                    <a:pt x="1794" y="1"/>
                    <a:pt x="1793" y="1"/>
                    <a:pt x="17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76;p47">
              <a:extLst>
                <a:ext uri="{FF2B5EF4-FFF2-40B4-BE49-F238E27FC236}">
                  <a16:creationId xmlns:a16="http://schemas.microsoft.com/office/drawing/2014/main" id="{AE62349A-F1EA-6D48-AB86-9A05A05BDF44}"/>
                </a:ext>
              </a:extLst>
            </p:cNvPr>
            <p:cNvSpPr/>
            <p:nvPr/>
          </p:nvSpPr>
          <p:spPr>
            <a:xfrm>
              <a:off x="4756425" y="2089975"/>
              <a:ext cx="91225" cy="22325"/>
            </a:xfrm>
            <a:custGeom>
              <a:avLst/>
              <a:gdLst/>
              <a:ahLst/>
              <a:cxnLst/>
              <a:rect l="l" t="t" r="r" b="b"/>
              <a:pathLst>
                <a:path w="3649" h="893" extrusionOk="0">
                  <a:moveTo>
                    <a:pt x="1786" y="1"/>
                  </a:moveTo>
                  <a:cubicBezTo>
                    <a:pt x="1335" y="1"/>
                    <a:pt x="882" y="100"/>
                    <a:pt x="457" y="305"/>
                  </a:cubicBezTo>
                  <a:cubicBezTo>
                    <a:pt x="153" y="457"/>
                    <a:pt x="1" y="639"/>
                    <a:pt x="31" y="761"/>
                  </a:cubicBezTo>
                  <a:cubicBezTo>
                    <a:pt x="65" y="829"/>
                    <a:pt x="198" y="851"/>
                    <a:pt x="398" y="851"/>
                  </a:cubicBezTo>
                  <a:cubicBezTo>
                    <a:pt x="732" y="851"/>
                    <a:pt x="1255" y="791"/>
                    <a:pt x="1825" y="791"/>
                  </a:cubicBezTo>
                  <a:cubicBezTo>
                    <a:pt x="2410" y="811"/>
                    <a:pt x="2933" y="893"/>
                    <a:pt x="3264" y="893"/>
                  </a:cubicBezTo>
                  <a:cubicBezTo>
                    <a:pt x="3449" y="893"/>
                    <a:pt x="3574" y="867"/>
                    <a:pt x="3618" y="791"/>
                  </a:cubicBezTo>
                  <a:cubicBezTo>
                    <a:pt x="3648" y="700"/>
                    <a:pt x="3527" y="518"/>
                    <a:pt x="3192" y="335"/>
                  </a:cubicBezTo>
                  <a:cubicBezTo>
                    <a:pt x="2752" y="115"/>
                    <a:pt x="2270" y="1"/>
                    <a:pt x="17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77;p47">
              <a:extLst>
                <a:ext uri="{FF2B5EF4-FFF2-40B4-BE49-F238E27FC236}">
                  <a16:creationId xmlns:a16="http://schemas.microsoft.com/office/drawing/2014/main" id="{43EA892A-5943-8E41-9284-C3E69E4FD23C}"/>
                </a:ext>
              </a:extLst>
            </p:cNvPr>
            <p:cNvSpPr/>
            <p:nvPr/>
          </p:nvSpPr>
          <p:spPr>
            <a:xfrm>
              <a:off x="4577100" y="2101025"/>
              <a:ext cx="69175" cy="25175"/>
            </a:xfrm>
            <a:custGeom>
              <a:avLst/>
              <a:gdLst/>
              <a:ahLst/>
              <a:cxnLst/>
              <a:rect l="l" t="t" r="r" b="b"/>
              <a:pathLst>
                <a:path w="2767" h="1007" extrusionOk="0">
                  <a:moveTo>
                    <a:pt x="1533" y="0"/>
                  </a:moveTo>
                  <a:cubicBezTo>
                    <a:pt x="1076" y="0"/>
                    <a:pt x="625" y="157"/>
                    <a:pt x="274" y="471"/>
                  </a:cubicBezTo>
                  <a:cubicBezTo>
                    <a:pt x="92" y="684"/>
                    <a:pt x="0" y="866"/>
                    <a:pt x="92" y="957"/>
                  </a:cubicBezTo>
                  <a:cubicBezTo>
                    <a:pt x="127" y="992"/>
                    <a:pt x="182" y="1006"/>
                    <a:pt x="253" y="1006"/>
                  </a:cubicBezTo>
                  <a:cubicBezTo>
                    <a:pt x="489" y="1006"/>
                    <a:pt x="908" y="852"/>
                    <a:pt x="1399" y="805"/>
                  </a:cubicBezTo>
                  <a:cubicBezTo>
                    <a:pt x="2037" y="744"/>
                    <a:pt x="2614" y="805"/>
                    <a:pt x="2706" y="623"/>
                  </a:cubicBezTo>
                  <a:cubicBezTo>
                    <a:pt x="2766" y="532"/>
                    <a:pt x="2645" y="349"/>
                    <a:pt x="2402" y="197"/>
                  </a:cubicBezTo>
                  <a:cubicBezTo>
                    <a:pt x="2127" y="66"/>
                    <a:pt x="1829" y="0"/>
                    <a:pt x="15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78;p47">
              <a:extLst>
                <a:ext uri="{FF2B5EF4-FFF2-40B4-BE49-F238E27FC236}">
                  <a16:creationId xmlns:a16="http://schemas.microsoft.com/office/drawing/2014/main" id="{EB7338EA-FB5B-B945-A5D7-340D6D50380C}"/>
                </a:ext>
              </a:extLst>
            </p:cNvPr>
            <p:cNvSpPr/>
            <p:nvPr/>
          </p:nvSpPr>
          <p:spPr>
            <a:xfrm>
              <a:off x="1127950" y="2980575"/>
              <a:ext cx="1943825" cy="1305525"/>
            </a:xfrm>
            <a:custGeom>
              <a:avLst/>
              <a:gdLst/>
              <a:ahLst/>
              <a:cxnLst/>
              <a:rect l="l" t="t" r="r" b="b"/>
              <a:pathLst>
                <a:path w="77753" h="52221" extrusionOk="0">
                  <a:moveTo>
                    <a:pt x="58694" y="1"/>
                  </a:moveTo>
                  <a:lnTo>
                    <a:pt x="1095" y="31"/>
                  </a:lnTo>
                  <a:cubicBezTo>
                    <a:pt x="456" y="31"/>
                    <a:pt x="0" y="700"/>
                    <a:pt x="244" y="1308"/>
                  </a:cubicBezTo>
                  <a:lnTo>
                    <a:pt x="20609" y="52220"/>
                  </a:lnTo>
                  <a:lnTo>
                    <a:pt x="77753" y="52220"/>
                  </a:lnTo>
                  <a:lnTo>
                    <a:pt x="59576" y="639"/>
                  </a:lnTo>
                  <a:cubicBezTo>
                    <a:pt x="59454" y="244"/>
                    <a:pt x="59090" y="1"/>
                    <a:pt x="5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79;p47">
              <a:extLst>
                <a:ext uri="{FF2B5EF4-FFF2-40B4-BE49-F238E27FC236}">
                  <a16:creationId xmlns:a16="http://schemas.microsoft.com/office/drawing/2014/main" id="{0E7C9C8C-2C1B-D144-B63F-04AAF1508BB4}"/>
                </a:ext>
              </a:extLst>
            </p:cNvPr>
            <p:cNvSpPr/>
            <p:nvPr/>
          </p:nvSpPr>
          <p:spPr>
            <a:xfrm>
              <a:off x="1208500" y="3029975"/>
              <a:ext cx="1800200" cy="1166450"/>
            </a:xfrm>
            <a:custGeom>
              <a:avLst/>
              <a:gdLst/>
              <a:ahLst/>
              <a:cxnLst/>
              <a:rect l="l" t="t" r="r" b="b"/>
              <a:pathLst>
                <a:path w="72008" h="46658" extrusionOk="0">
                  <a:moveTo>
                    <a:pt x="639" y="0"/>
                  </a:moveTo>
                  <a:cubicBezTo>
                    <a:pt x="274" y="0"/>
                    <a:pt x="0" y="365"/>
                    <a:pt x="152" y="730"/>
                  </a:cubicBezTo>
                  <a:lnTo>
                    <a:pt x="18846" y="46323"/>
                  </a:lnTo>
                  <a:cubicBezTo>
                    <a:pt x="18937" y="46506"/>
                    <a:pt x="19119" y="46658"/>
                    <a:pt x="19332" y="46658"/>
                  </a:cubicBezTo>
                  <a:lnTo>
                    <a:pt x="71400" y="46658"/>
                  </a:lnTo>
                  <a:cubicBezTo>
                    <a:pt x="71765" y="46658"/>
                    <a:pt x="72008" y="46293"/>
                    <a:pt x="71886" y="45958"/>
                  </a:cubicBezTo>
                  <a:lnTo>
                    <a:pt x="55320" y="365"/>
                  </a:lnTo>
                  <a:cubicBezTo>
                    <a:pt x="55260" y="152"/>
                    <a:pt x="55047" y="0"/>
                    <a:pt x="54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80;p47">
              <a:extLst>
                <a:ext uri="{FF2B5EF4-FFF2-40B4-BE49-F238E27FC236}">
                  <a16:creationId xmlns:a16="http://schemas.microsoft.com/office/drawing/2014/main" id="{5B6E5CC2-7827-1141-93A2-13AEC8D6E48A}"/>
                </a:ext>
              </a:extLst>
            </p:cNvPr>
            <p:cNvSpPr/>
            <p:nvPr/>
          </p:nvSpPr>
          <p:spPr>
            <a:xfrm>
              <a:off x="1643150" y="4196400"/>
              <a:ext cx="1941550" cy="89700"/>
            </a:xfrm>
            <a:custGeom>
              <a:avLst/>
              <a:gdLst/>
              <a:ahLst/>
              <a:cxnLst/>
              <a:rect l="l" t="t" r="r" b="b"/>
              <a:pathLst>
                <a:path w="77662" h="3588" extrusionOk="0">
                  <a:moveTo>
                    <a:pt x="2098" y="1"/>
                  </a:moveTo>
                  <a:lnTo>
                    <a:pt x="1" y="3587"/>
                  </a:lnTo>
                  <a:lnTo>
                    <a:pt x="77662" y="3587"/>
                  </a:lnTo>
                  <a:lnTo>
                    <a:pt x="77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81;p47">
              <a:extLst>
                <a:ext uri="{FF2B5EF4-FFF2-40B4-BE49-F238E27FC236}">
                  <a16:creationId xmlns:a16="http://schemas.microsoft.com/office/drawing/2014/main" id="{0FB60559-465F-874C-92A0-900765B12111}"/>
                </a:ext>
              </a:extLst>
            </p:cNvPr>
            <p:cNvSpPr/>
            <p:nvPr/>
          </p:nvSpPr>
          <p:spPr>
            <a:xfrm>
              <a:off x="2874950" y="2636200"/>
              <a:ext cx="1036500" cy="1161925"/>
            </a:xfrm>
            <a:custGeom>
              <a:avLst/>
              <a:gdLst/>
              <a:ahLst/>
              <a:cxnLst/>
              <a:rect l="l" t="t" r="r" b="b"/>
              <a:pathLst>
                <a:path w="41460" h="46477" extrusionOk="0">
                  <a:moveTo>
                    <a:pt x="37136" y="1"/>
                  </a:moveTo>
                  <a:cubicBezTo>
                    <a:pt x="37035" y="1"/>
                    <a:pt x="36925" y="23"/>
                    <a:pt x="36809" y="67"/>
                  </a:cubicBezTo>
                  <a:cubicBezTo>
                    <a:pt x="36293" y="280"/>
                    <a:pt x="34834" y="4596"/>
                    <a:pt x="34438" y="5994"/>
                  </a:cubicBezTo>
                  <a:cubicBezTo>
                    <a:pt x="34226" y="6754"/>
                    <a:pt x="33831" y="8274"/>
                    <a:pt x="33314" y="9125"/>
                  </a:cubicBezTo>
                  <a:cubicBezTo>
                    <a:pt x="33115" y="9478"/>
                    <a:pt x="32892" y="9706"/>
                    <a:pt x="32662" y="9706"/>
                  </a:cubicBezTo>
                  <a:cubicBezTo>
                    <a:pt x="32436" y="9706"/>
                    <a:pt x="32202" y="9485"/>
                    <a:pt x="31976" y="8943"/>
                  </a:cubicBezTo>
                  <a:cubicBezTo>
                    <a:pt x="30913" y="6572"/>
                    <a:pt x="29241" y="5143"/>
                    <a:pt x="28542" y="5052"/>
                  </a:cubicBezTo>
                  <a:cubicBezTo>
                    <a:pt x="28512" y="5048"/>
                    <a:pt x="28482" y="5046"/>
                    <a:pt x="28453" y="5046"/>
                  </a:cubicBezTo>
                  <a:cubicBezTo>
                    <a:pt x="27813" y="5046"/>
                    <a:pt x="27504" y="5987"/>
                    <a:pt x="28086" y="6511"/>
                  </a:cubicBezTo>
                  <a:cubicBezTo>
                    <a:pt x="28663" y="7149"/>
                    <a:pt x="29180" y="7879"/>
                    <a:pt x="29575" y="8669"/>
                  </a:cubicBezTo>
                  <a:cubicBezTo>
                    <a:pt x="29909" y="9277"/>
                    <a:pt x="30153" y="9946"/>
                    <a:pt x="30274" y="10645"/>
                  </a:cubicBezTo>
                  <a:cubicBezTo>
                    <a:pt x="30365" y="11253"/>
                    <a:pt x="30426" y="11769"/>
                    <a:pt x="30487" y="12256"/>
                  </a:cubicBezTo>
                  <a:cubicBezTo>
                    <a:pt x="30639" y="13441"/>
                    <a:pt x="30609" y="14657"/>
                    <a:pt x="30457" y="15842"/>
                  </a:cubicBezTo>
                  <a:lnTo>
                    <a:pt x="16110" y="32742"/>
                  </a:lnTo>
                  <a:lnTo>
                    <a:pt x="12979" y="21314"/>
                  </a:lnTo>
                  <a:lnTo>
                    <a:pt x="12705" y="20432"/>
                  </a:lnTo>
                  <a:lnTo>
                    <a:pt x="395" y="25022"/>
                  </a:lnTo>
                  <a:cubicBezTo>
                    <a:pt x="0" y="25113"/>
                    <a:pt x="3040" y="34080"/>
                    <a:pt x="4955" y="39642"/>
                  </a:cubicBezTo>
                  <a:cubicBezTo>
                    <a:pt x="5897" y="42408"/>
                    <a:pt x="7964" y="44627"/>
                    <a:pt x="10669" y="45721"/>
                  </a:cubicBezTo>
                  <a:cubicBezTo>
                    <a:pt x="11916" y="46231"/>
                    <a:pt x="13216" y="46476"/>
                    <a:pt x="14500" y="46476"/>
                  </a:cubicBezTo>
                  <a:cubicBezTo>
                    <a:pt x="17662" y="46476"/>
                    <a:pt x="20730" y="44989"/>
                    <a:pt x="22675" y="42287"/>
                  </a:cubicBezTo>
                  <a:lnTo>
                    <a:pt x="38025" y="20067"/>
                  </a:lnTo>
                  <a:lnTo>
                    <a:pt x="37691" y="19824"/>
                  </a:lnTo>
                  <a:lnTo>
                    <a:pt x="37995" y="19976"/>
                  </a:lnTo>
                  <a:lnTo>
                    <a:pt x="40062" y="16420"/>
                  </a:lnTo>
                  <a:cubicBezTo>
                    <a:pt x="40062" y="16420"/>
                    <a:pt x="41460" y="14566"/>
                    <a:pt x="40518" y="12438"/>
                  </a:cubicBezTo>
                  <a:cubicBezTo>
                    <a:pt x="39545" y="10310"/>
                    <a:pt x="36961" y="7879"/>
                    <a:pt x="36961" y="7879"/>
                  </a:cubicBezTo>
                  <a:cubicBezTo>
                    <a:pt x="36201" y="7666"/>
                    <a:pt x="37204" y="3380"/>
                    <a:pt x="37630" y="1952"/>
                  </a:cubicBezTo>
                  <a:cubicBezTo>
                    <a:pt x="38019" y="733"/>
                    <a:pt x="37722" y="1"/>
                    <a:pt x="3713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82;p47">
              <a:extLst>
                <a:ext uri="{FF2B5EF4-FFF2-40B4-BE49-F238E27FC236}">
                  <a16:creationId xmlns:a16="http://schemas.microsoft.com/office/drawing/2014/main" id="{B856E3E2-D4B4-E547-BE68-ACB2EB16EE78}"/>
                </a:ext>
              </a:extLst>
            </p:cNvPr>
            <p:cNvSpPr/>
            <p:nvPr/>
          </p:nvSpPr>
          <p:spPr>
            <a:xfrm>
              <a:off x="3754125" y="2833150"/>
              <a:ext cx="73750" cy="138475"/>
            </a:xfrm>
            <a:custGeom>
              <a:avLst/>
              <a:gdLst/>
              <a:ahLst/>
              <a:cxnLst/>
              <a:rect l="l" t="t" r="r" b="b"/>
              <a:pathLst>
                <a:path w="2950" h="5539" extrusionOk="0">
                  <a:moveTo>
                    <a:pt x="1551" y="1"/>
                  </a:moveTo>
                  <a:cubicBezTo>
                    <a:pt x="1460" y="122"/>
                    <a:pt x="1399" y="244"/>
                    <a:pt x="1369" y="396"/>
                  </a:cubicBezTo>
                  <a:cubicBezTo>
                    <a:pt x="1247" y="639"/>
                    <a:pt x="1065" y="1004"/>
                    <a:pt x="913" y="1490"/>
                  </a:cubicBezTo>
                  <a:cubicBezTo>
                    <a:pt x="730" y="1946"/>
                    <a:pt x="518" y="2524"/>
                    <a:pt x="335" y="3162"/>
                  </a:cubicBezTo>
                  <a:cubicBezTo>
                    <a:pt x="244" y="3466"/>
                    <a:pt x="153" y="3800"/>
                    <a:pt x="62" y="4165"/>
                  </a:cubicBezTo>
                  <a:cubicBezTo>
                    <a:pt x="31" y="4347"/>
                    <a:pt x="1" y="4530"/>
                    <a:pt x="1" y="4743"/>
                  </a:cubicBezTo>
                  <a:cubicBezTo>
                    <a:pt x="1" y="4925"/>
                    <a:pt x="92" y="5138"/>
                    <a:pt x="214" y="5320"/>
                  </a:cubicBezTo>
                  <a:cubicBezTo>
                    <a:pt x="346" y="5452"/>
                    <a:pt x="524" y="5539"/>
                    <a:pt x="729" y="5539"/>
                  </a:cubicBezTo>
                  <a:cubicBezTo>
                    <a:pt x="759" y="5539"/>
                    <a:pt x="790" y="5537"/>
                    <a:pt x="822" y="5533"/>
                  </a:cubicBezTo>
                  <a:cubicBezTo>
                    <a:pt x="1034" y="5502"/>
                    <a:pt x="1217" y="5411"/>
                    <a:pt x="1338" y="5229"/>
                  </a:cubicBezTo>
                  <a:cubicBezTo>
                    <a:pt x="1551" y="4955"/>
                    <a:pt x="1703" y="4621"/>
                    <a:pt x="1825" y="4287"/>
                  </a:cubicBezTo>
                  <a:lnTo>
                    <a:pt x="2433" y="2645"/>
                  </a:lnTo>
                  <a:lnTo>
                    <a:pt x="2828" y="1521"/>
                  </a:lnTo>
                  <a:cubicBezTo>
                    <a:pt x="2889" y="1369"/>
                    <a:pt x="2919" y="1247"/>
                    <a:pt x="2949" y="1095"/>
                  </a:cubicBezTo>
                  <a:lnTo>
                    <a:pt x="2949" y="1095"/>
                  </a:lnTo>
                  <a:cubicBezTo>
                    <a:pt x="2889" y="1217"/>
                    <a:pt x="2828" y="1369"/>
                    <a:pt x="2767" y="1521"/>
                  </a:cubicBezTo>
                  <a:lnTo>
                    <a:pt x="2311" y="2584"/>
                  </a:lnTo>
                  <a:lnTo>
                    <a:pt x="1642" y="4226"/>
                  </a:lnTo>
                  <a:cubicBezTo>
                    <a:pt x="1551" y="4530"/>
                    <a:pt x="1399" y="4834"/>
                    <a:pt x="1217" y="5107"/>
                  </a:cubicBezTo>
                  <a:cubicBezTo>
                    <a:pt x="1095" y="5229"/>
                    <a:pt x="974" y="5320"/>
                    <a:pt x="791" y="5350"/>
                  </a:cubicBezTo>
                  <a:cubicBezTo>
                    <a:pt x="771" y="5354"/>
                    <a:pt x="751" y="5356"/>
                    <a:pt x="731" y="5356"/>
                  </a:cubicBezTo>
                  <a:cubicBezTo>
                    <a:pt x="600" y="5356"/>
                    <a:pt x="475" y="5274"/>
                    <a:pt x="396" y="5168"/>
                  </a:cubicBezTo>
                  <a:cubicBezTo>
                    <a:pt x="214" y="4895"/>
                    <a:pt x="153" y="4530"/>
                    <a:pt x="274" y="4195"/>
                  </a:cubicBezTo>
                  <a:cubicBezTo>
                    <a:pt x="366" y="3861"/>
                    <a:pt x="457" y="3527"/>
                    <a:pt x="518" y="3192"/>
                  </a:cubicBezTo>
                  <a:cubicBezTo>
                    <a:pt x="700" y="2584"/>
                    <a:pt x="913" y="2007"/>
                    <a:pt x="1034" y="1521"/>
                  </a:cubicBezTo>
                  <a:cubicBezTo>
                    <a:pt x="1186" y="1065"/>
                    <a:pt x="1338" y="670"/>
                    <a:pt x="1430" y="426"/>
                  </a:cubicBezTo>
                  <a:cubicBezTo>
                    <a:pt x="1490" y="274"/>
                    <a:pt x="1521" y="153"/>
                    <a:pt x="155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83;p47">
              <a:extLst>
                <a:ext uri="{FF2B5EF4-FFF2-40B4-BE49-F238E27FC236}">
                  <a16:creationId xmlns:a16="http://schemas.microsoft.com/office/drawing/2014/main" id="{43E222C4-1F1F-5447-961A-A77405C4892D}"/>
                </a:ext>
              </a:extLst>
            </p:cNvPr>
            <p:cNvSpPr/>
            <p:nvPr/>
          </p:nvSpPr>
          <p:spPr>
            <a:xfrm>
              <a:off x="3789850" y="2873425"/>
              <a:ext cx="74500" cy="121625"/>
            </a:xfrm>
            <a:custGeom>
              <a:avLst/>
              <a:gdLst/>
              <a:ahLst/>
              <a:cxnLst/>
              <a:rect l="l" t="t" r="r" b="b"/>
              <a:pathLst>
                <a:path w="2980" h="4865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277" y="122"/>
                    <a:pt x="1216" y="214"/>
                    <a:pt x="1186" y="335"/>
                  </a:cubicBezTo>
                  <a:cubicBezTo>
                    <a:pt x="1064" y="548"/>
                    <a:pt x="912" y="882"/>
                    <a:pt x="730" y="1277"/>
                  </a:cubicBezTo>
                  <a:cubicBezTo>
                    <a:pt x="517" y="1764"/>
                    <a:pt x="365" y="2250"/>
                    <a:pt x="213" y="2736"/>
                  </a:cubicBezTo>
                  <a:cubicBezTo>
                    <a:pt x="122" y="3040"/>
                    <a:pt x="61" y="3344"/>
                    <a:pt x="31" y="3648"/>
                  </a:cubicBezTo>
                  <a:cubicBezTo>
                    <a:pt x="1" y="4013"/>
                    <a:pt x="92" y="4378"/>
                    <a:pt x="335" y="4621"/>
                  </a:cubicBezTo>
                  <a:cubicBezTo>
                    <a:pt x="487" y="4773"/>
                    <a:pt x="669" y="4834"/>
                    <a:pt x="852" y="4864"/>
                  </a:cubicBezTo>
                  <a:cubicBezTo>
                    <a:pt x="1034" y="4864"/>
                    <a:pt x="1216" y="4803"/>
                    <a:pt x="1368" y="4712"/>
                  </a:cubicBezTo>
                  <a:cubicBezTo>
                    <a:pt x="1611" y="4530"/>
                    <a:pt x="1824" y="4256"/>
                    <a:pt x="1946" y="3952"/>
                  </a:cubicBezTo>
                  <a:cubicBezTo>
                    <a:pt x="2159" y="3405"/>
                    <a:pt x="2311" y="2919"/>
                    <a:pt x="2493" y="2524"/>
                  </a:cubicBezTo>
                  <a:cubicBezTo>
                    <a:pt x="2675" y="2098"/>
                    <a:pt x="2797" y="1764"/>
                    <a:pt x="2888" y="1551"/>
                  </a:cubicBezTo>
                  <a:cubicBezTo>
                    <a:pt x="2919" y="1429"/>
                    <a:pt x="2949" y="1277"/>
                    <a:pt x="2979" y="1156"/>
                  </a:cubicBezTo>
                  <a:lnTo>
                    <a:pt x="2979" y="1156"/>
                  </a:lnTo>
                  <a:cubicBezTo>
                    <a:pt x="2888" y="1247"/>
                    <a:pt x="2827" y="1369"/>
                    <a:pt x="2767" y="1490"/>
                  </a:cubicBezTo>
                  <a:cubicBezTo>
                    <a:pt x="2675" y="1733"/>
                    <a:pt x="2523" y="2037"/>
                    <a:pt x="2341" y="2463"/>
                  </a:cubicBezTo>
                  <a:lnTo>
                    <a:pt x="1763" y="3861"/>
                  </a:lnTo>
                  <a:cubicBezTo>
                    <a:pt x="1642" y="4135"/>
                    <a:pt x="1460" y="4378"/>
                    <a:pt x="1247" y="4530"/>
                  </a:cubicBezTo>
                  <a:cubicBezTo>
                    <a:pt x="1135" y="4613"/>
                    <a:pt x="1011" y="4652"/>
                    <a:pt x="888" y="4652"/>
                  </a:cubicBezTo>
                  <a:cubicBezTo>
                    <a:pt x="744" y="4652"/>
                    <a:pt x="602" y="4598"/>
                    <a:pt x="487" y="4499"/>
                  </a:cubicBezTo>
                  <a:cubicBezTo>
                    <a:pt x="274" y="4256"/>
                    <a:pt x="183" y="3952"/>
                    <a:pt x="244" y="3648"/>
                  </a:cubicBezTo>
                  <a:cubicBezTo>
                    <a:pt x="274" y="3375"/>
                    <a:pt x="304" y="3071"/>
                    <a:pt x="396" y="2797"/>
                  </a:cubicBezTo>
                  <a:cubicBezTo>
                    <a:pt x="517" y="2280"/>
                    <a:pt x="669" y="1794"/>
                    <a:pt x="852" y="1338"/>
                  </a:cubicBezTo>
                  <a:cubicBezTo>
                    <a:pt x="1186" y="518"/>
                    <a:pt x="1399" y="1"/>
                    <a:pt x="1368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84;p47">
              <a:extLst>
                <a:ext uri="{FF2B5EF4-FFF2-40B4-BE49-F238E27FC236}">
                  <a16:creationId xmlns:a16="http://schemas.microsoft.com/office/drawing/2014/main" id="{95F5AE61-5E93-0541-998B-474CE9576B12}"/>
                </a:ext>
              </a:extLst>
            </p:cNvPr>
            <p:cNvSpPr/>
            <p:nvPr/>
          </p:nvSpPr>
          <p:spPr>
            <a:xfrm>
              <a:off x="3830875" y="2918275"/>
              <a:ext cx="53225" cy="98425"/>
            </a:xfrm>
            <a:custGeom>
              <a:avLst/>
              <a:gdLst/>
              <a:ahLst/>
              <a:cxnLst/>
              <a:rect l="l" t="t" r="r" b="b"/>
              <a:pathLst>
                <a:path w="2129" h="3937" extrusionOk="0">
                  <a:moveTo>
                    <a:pt x="1217" y="0"/>
                  </a:moveTo>
                  <a:cubicBezTo>
                    <a:pt x="1186" y="0"/>
                    <a:pt x="1126" y="61"/>
                    <a:pt x="1004" y="213"/>
                  </a:cubicBezTo>
                  <a:cubicBezTo>
                    <a:pt x="822" y="426"/>
                    <a:pt x="670" y="669"/>
                    <a:pt x="548" y="912"/>
                  </a:cubicBezTo>
                  <a:cubicBezTo>
                    <a:pt x="244" y="1490"/>
                    <a:pt x="62" y="2158"/>
                    <a:pt x="62" y="2797"/>
                  </a:cubicBezTo>
                  <a:cubicBezTo>
                    <a:pt x="1" y="3070"/>
                    <a:pt x="62" y="3374"/>
                    <a:pt x="214" y="3617"/>
                  </a:cubicBezTo>
                  <a:cubicBezTo>
                    <a:pt x="274" y="3739"/>
                    <a:pt x="396" y="3830"/>
                    <a:pt x="548" y="3891"/>
                  </a:cubicBezTo>
                  <a:cubicBezTo>
                    <a:pt x="609" y="3921"/>
                    <a:pt x="685" y="3936"/>
                    <a:pt x="761" y="3936"/>
                  </a:cubicBezTo>
                  <a:cubicBezTo>
                    <a:pt x="837" y="3936"/>
                    <a:pt x="913" y="3921"/>
                    <a:pt x="974" y="3891"/>
                  </a:cubicBezTo>
                  <a:cubicBezTo>
                    <a:pt x="1217" y="3769"/>
                    <a:pt x="1399" y="3556"/>
                    <a:pt x="1460" y="3283"/>
                  </a:cubicBezTo>
                  <a:cubicBezTo>
                    <a:pt x="1642" y="2857"/>
                    <a:pt x="1733" y="2462"/>
                    <a:pt x="1855" y="2128"/>
                  </a:cubicBezTo>
                  <a:cubicBezTo>
                    <a:pt x="1977" y="1793"/>
                    <a:pt x="2068" y="1429"/>
                    <a:pt x="2129" y="1064"/>
                  </a:cubicBezTo>
                  <a:lnTo>
                    <a:pt x="2129" y="1064"/>
                  </a:lnTo>
                  <a:cubicBezTo>
                    <a:pt x="1946" y="1368"/>
                    <a:pt x="1825" y="1702"/>
                    <a:pt x="1703" y="2067"/>
                  </a:cubicBezTo>
                  <a:cubicBezTo>
                    <a:pt x="1581" y="2401"/>
                    <a:pt x="1429" y="2797"/>
                    <a:pt x="1278" y="3192"/>
                  </a:cubicBezTo>
                  <a:cubicBezTo>
                    <a:pt x="1217" y="3404"/>
                    <a:pt x="1095" y="3587"/>
                    <a:pt x="913" y="3678"/>
                  </a:cubicBezTo>
                  <a:cubicBezTo>
                    <a:pt x="856" y="3702"/>
                    <a:pt x="797" y="3714"/>
                    <a:pt x="739" y="3714"/>
                  </a:cubicBezTo>
                  <a:cubicBezTo>
                    <a:pt x="581" y="3714"/>
                    <a:pt x="432" y="3629"/>
                    <a:pt x="366" y="3496"/>
                  </a:cubicBezTo>
                  <a:cubicBezTo>
                    <a:pt x="244" y="3283"/>
                    <a:pt x="214" y="3040"/>
                    <a:pt x="244" y="2797"/>
                  </a:cubicBezTo>
                  <a:cubicBezTo>
                    <a:pt x="244" y="2584"/>
                    <a:pt x="274" y="2341"/>
                    <a:pt x="305" y="2097"/>
                  </a:cubicBezTo>
                  <a:cubicBezTo>
                    <a:pt x="396" y="1702"/>
                    <a:pt x="518" y="1338"/>
                    <a:pt x="670" y="973"/>
                  </a:cubicBezTo>
                  <a:cubicBezTo>
                    <a:pt x="943" y="335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85;p47">
              <a:extLst>
                <a:ext uri="{FF2B5EF4-FFF2-40B4-BE49-F238E27FC236}">
                  <a16:creationId xmlns:a16="http://schemas.microsoft.com/office/drawing/2014/main" id="{7CB74936-D44F-1748-B959-B638358908DC}"/>
                </a:ext>
              </a:extLst>
            </p:cNvPr>
            <p:cNvSpPr/>
            <p:nvPr/>
          </p:nvSpPr>
          <p:spPr>
            <a:xfrm>
              <a:off x="3705500" y="2925100"/>
              <a:ext cx="60050" cy="110975"/>
            </a:xfrm>
            <a:custGeom>
              <a:avLst/>
              <a:gdLst/>
              <a:ahLst/>
              <a:cxnLst/>
              <a:rect l="l" t="t" r="r" b="b"/>
              <a:pathLst>
                <a:path w="2402" h="4439" extrusionOk="0">
                  <a:moveTo>
                    <a:pt x="1" y="1"/>
                  </a:moveTo>
                  <a:cubicBezTo>
                    <a:pt x="1" y="31"/>
                    <a:pt x="244" y="183"/>
                    <a:pt x="609" y="487"/>
                  </a:cubicBezTo>
                  <a:cubicBezTo>
                    <a:pt x="1551" y="1308"/>
                    <a:pt x="2128" y="2463"/>
                    <a:pt x="2219" y="3679"/>
                  </a:cubicBezTo>
                  <a:cubicBezTo>
                    <a:pt x="2280" y="4135"/>
                    <a:pt x="2219" y="4438"/>
                    <a:pt x="2280" y="4438"/>
                  </a:cubicBezTo>
                  <a:cubicBezTo>
                    <a:pt x="2341" y="4195"/>
                    <a:pt x="2402" y="3952"/>
                    <a:pt x="2371" y="3679"/>
                  </a:cubicBezTo>
                  <a:cubicBezTo>
                    <a:pt x="2341" y="2372"/>
                    <a:pt x="1733" y="1156"/>
                    <a:pt x="700" y="365"/>
                  </a:cubicBezTo>
                  <a:cubicBezTo>
                    <a:pt x="487" y="183"/>
                    <a:pt x="274" y="62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86;p47">
              <a:extLst>
                <a:ext uri="{FF2B5EF4-FFF2-40B4-BE49-F238E27FC236}">
                  <a16:creationId xmlns:a16="http://schemas.microsoft.com/office/drawing/2014/main" id="{2D6F16E0-A088-9143-809C-9A83ADC7D60A}"/>
                </a:ext>
              </a:extLst>
            </p:cNvPr>
            <p:cNvSpPr/>
            <p:nvPr/>
          </p:nvSpPr>
          <p:spPr>
            <a:xfrm>
              <a:off x="1767775" y="3706275"/>
              <a:ext cx="940025" cy="486350"/>
            </a:xfrm>
            <a:custGeom>
              <a:avLst/>
              <a:gdLst/>
              <a:ahLst/>
              <a:cxnLst/>
              <a:rect l="l" t="t" r="r" b="b"/>
              <a:pathLst>
                <a:path w="37601" h="19454" extrusionOk="0">
                  <a:moveTo>
                    <a:pt x="8633" y="0"/>
                  </a:moveTo>
                  <a:cubicBezTo>
                    <a:pt x="6110" y="3040"/>
                    <a:pt x="4438" y="6687"/>
                    <a:pt x="3800" y="10578"/>
                  </a:cubicBezTo>
                  <a:lnTo>
                    <a:pt x="1" y="19271"/>
                  </a:lnTo>
                  <a:lnTo>
                    <a:pt x="37144" y="19454"/>
                  </a:lnTo>
                  <a:lnTo>
                    <a:pt x="37600" y="12918"/>
                  </a:lnTo>
                  <a:lnTo>
                    <a:pt x="86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87;p47">
              <a:extLst>
                <a:ext uri="{FF2B5EF4-FFF2-40B4-BE49-F238E27FC236}">
                  <a16:creationId xmlns:a16="http://schemas.microsoft.com/office/drawing/2014/main" id="{39106A2F-7282-F446-84CA-E4E68C4A7263}"/>
                </a:ext>
              </a:extLst>
            </p:cNvPr>
            <p:cNvSpPr/>
            <p:nvPr/>
          </p:nvSpPr>
          <p:spPr>
            <a:xfrm>
              <a:off x="1910625" y="3872650"/>
              <a:ext cx="295625" cy="91050"/>
            </a:xfrm>
            <a:custGeom>
              <a:avLst/>
              <a:gdLst/>
              <a:ahLst/>
              <a:cxnLst/>
              <a:rect l="l" t="t" r="r" b="b"/>
              <a:pathLst>
                <a:path w="11825" h="3642" extrusionOk="0">
                  <a:moveTo>
                    <a:pt x="11821" y="1"/>
                  </a:moveTo>
                  <a:cubicBezTo>
                    <a:pt x="11767" y="1"/>
                    <a:pt x="11282" y="508"/>
                    <a:pt x="10366" y="1187"/>
                  </a:cubicBezTo>
                  <a:cubicBezTo>
                    <a:pt x="10092" y="1370"/>
                    <a:pt x="9849" y="1552"/>
                    <a:pt x="9576" y="1704"/>
                  </a:cubicBezTo>
                  <a:cubicBezTo>
                    <a:pt x="9272" y="1887"/>
                    <a:pt x="8968" y="2038"/>
                    <a:pt x="8633" y="2221"/>
                  </a:cubicBezTo>
                  <a:cubicBezTo>
                    <a:pt x="7144" y="2950"/>
                    <a:pt x="5503" y="3376"/>
                    <a:pt x="3861" y="3467"/>
                  </a:cubicBezTo>
                  <a:lnTo>
                    <a:pt x="2767" y="3467"/>
                  </a:lnTo>
                  <a:cubicBezTo>
                    <a:pt x="2433" y="3467"/>
                    <a:pt x="2129" y="3406"/>
                    <a:pt x="1825" y="3376"/>
                  </a:cubicBezTo>
                  <a:cubicBezTo>
                    <a:pt x="765" y="3261"/>
                    <a:pt x="83" y="3039"/>
                    <a:pt x="8" y="3039"/>
                  </a:cubicBezTo>
                  <a:cubicBezTo>
                    <a:pt x="3" y="3039"/>
                    <a:pt x="1" y="3040"/>
                    <a:pt x="1" y="3042"/>
                  </a:cubicBezTo>
                  <a:cubicBezTo>
                    <a:pt x="153" y="3133"/>
                    <a:pt x="305" y="3194"/>
                    <a:pt x="457" y="3224"/>
                  </a:cubicBezTo>
                  <a:cubicBezTo>
                    <a:pt x="639" y="3285"/>
                    <a:pt x="852" y="3346"/>
                    <a:pt x="1034" y="3376"/>
                  </a:cubicBezTo>
                  <a:cubicBezTo>
                    <a:pt x="1278" y="3437"/>
                    <a:pt x="1551" y="3497"/>
                    <a:pt x="1794" y="3528"/>
                  </a:cubicBezTo>
                  <a:cubicBezTo>
                    <a:pt x="2129" y="3558"/>
                    <a:pt x="2433" y="3619"/>
                    <a:pt x="2767" y="3619"/>
                  </a:cubicBezTo>
                  <a:cubicBezTo>
                    <a:pt x="2949" y="3634"/>
                    <a:pt x="3132" y="3642"/>
                    <a:pt x="3314" y="3642"/>
                  </a:cubicBezTo>
                  <a:cubicBezTo>
                    <a:pt x="3496" y="3642"/>
                    <a:pt x="3679" y="3634"/>
                    <a:pt x="3861" y="3619"/>
                  </a:cubicBezTo>
                  <a:cubicBezTo>
                    <a:pt x="5533" y="3558"/>
                    <a:pt x="7205" y="3133"/>
                    <a:pt x="8694" y="2373"/>
                  </a:cubicBezTo>
                  <a:cubicBezTo>
                    <a:pt x="9028" y="2221"/>
                    <a:pt x="9332" y="2038"/>
                    <a:pt x="9667" y="1826"/>
                  </a:cubicBezTo>
                  <a:cubicBezTo>
                    <a:pt x="9910" y="1674"/>
                    <a:pt x="10184" y="1491"/>
                    <a:pt x="10427" y="1279"/>
                  </a:cubicBezTo>
                  <a:cubicBezTo>
                    <a:pt x="10639" y="1127"/>
                    <a:pt x="10852" y="975"/>
                    <a:pt x="11035" y="792"/>
                  </a:cubicBezTo>
                  <a:cubicBezTo>
                    <a:pt x="11187" y="671"/>
                    <a:pt x="11339" y="519"/>
                    <a:pt x="11491" y="367"/>
                  </a:cubicBezTo>
                  <a:cubicBezTo>
                    <a:pt x="11612" y="276"/>
                    <a:pt x="11703" y="124"/>
                    <a:pt x="11825" y="2"/>
                  </a:cubicBezTo>
                  <a:cubicBezTo>
                    <a:pt x="11824" y="1"/>
                    <a:pt x="11823" y="1"/>
                    <a:pt x="118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88;p47">
              <a:extLst>
                <a:ext uri="{FF2B5EF4-FFF2-40B4-BE49-F238E27FC236}">
                  <a16:creationId xmlns:a16="http://schemas.microsoft.com/office/drawing/2014/main" id="{96C5D397-D3E3-D548-BEA9-DCD021FA2F5B}"/>
                </a:ext>
              </a:extLst>
            </p:cNvPr>
            <p:cNvSpPr/>
            <p:nvPr/>
          </p:nvSpPr>
          <p:spPr>
            <a:xfrm>
              <a:off x="2458525" y="3960825"/>
              <a:ext cx="82075" cy="213575"/>
            </a:xfrm>
            <a:custGeom>
              <a:avLst/>
              <a:gdLst/>
              <a:ahLst/>
              <a:cxnLst/>
              <a:rect l="l" t="t" r="r" b="b"/>
              <a:pathLst>
                <a:path w="3283" h="8543" extrusionOk="0">
                  <a:moveTo>
                    <a:pt x="3283" y="1"/>
                  </a:moveTo>
                  <a:lnTo>
                    <a:pt x="3283" y="1"/>
                  </a:lnTo>
                  <a:cubicBezTo>
                    <a:pt x="3101" y="426"/>
                    <a:pt x="2918" y="822"/>
                    <a:pt x="2766" y="1247"/>
                  </a:cubicBezTo>
                  <a:cubicBezTo>
                    <a:pt x="2432" y="2068"/>
                    <a:pt x="2006" y="3101"/>
                    <a:pt x="1581" y="4256"/>
                  </a:cubicBezTo>
                  <a:cubicBezTo>
                    <a:pt x="1155" y="5411"/>
                    <a:pt x="760" y="6445"/>
                    <a:pt x="456" y="7265"/>
                  </a:cubicBezTo>
                  <a:cubicBezTo>
                    <a:pt x="274" y="7691"/>
                    <a:pt x="122" y="8117"/>
                    <a:pt x="0" y="8542"/>
                  </a:cubicBezTo>
                  <a:cubicBezTo>
                    <a:pt x="61" y="8451"/>
                    <a:pt x="122" y="8329"/>
                    <a:pt x="152" y="8238"/>
                  </a:cubicBezTo>
                  <a:cubicBezTo>
                    <a:pt x="274" y="8025"/>
                    <a:pt x="395" y="7721"/>
                    <a:pt x="578" y="7326"/>
                  </a:cubicBezTo>
                  <a:cubicBezTo>
                    <a:pt x="882" y="6566"/>
                    <a:pt x="1338" y="5533"/>
                    <a:pt x="1763" y="4347"/>
                  </a:cubicBezTo>
                  <a:cubicBezTo>
                    <a:pt x="2219" y="3162"/>
                    <a:pt x="2614" y="2068"/>
                    <a:pt x="2888" y="1308"/>
                  </a:cubicBezTo>
                  <a:cubicBezTo>
                    <a:pt x="3070" y="882"/>
                    <a:pt x="3192" y="457"/>
                    <a:pt x="328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89;p47">
              <a:extLst>
                <a:ext uri="{FF2B5EF4-FFF2-40B4-BE49-F238E27FC236}">
                  <a16:creationId xmlns:a16="http://schemas.microsoft.com/office/drawing/2014/main" id="{E402AF78-0682-FE45-BD78-56537538389A}"/>
                </a:ext>
              </a:extLst>
            </p:cNvPr>
            <p:cNvSpPr/>
            <p:nvPr/>
          </p:nvSpPr>
          <p:spPr>
            <a:xfrm>
              <a:off x="2444075" y="3952475"/>
              <a:ext cx="47150" cy="44125"/>
            </a:xfrm>
            <a:custGeom>
              <a:avLst/>
              <a:gdLst/>
              <a:ahLst/>
              <a:cxnLst/>
              <a:rect l="l" t="t" r="r" b="b"/>
              <a:pathLst>
                <a:path w="1886" h="1765" extrusionOk="0">
                  <a:moveTo>
                    <a:pt x="1065" y="1"/>
                  </a:moveTo>
                  <a:cubicBezTo>
                    <a:pt x="943" y="1"/>
                    <a:pt x="882" y="31"/>
                    <a:pt x="882" y="31"/>
                  </a:cubicBezTo>
                  <a:cubicBezTo>
                    <a:pt x="1095" y="61"/>
                    <a:pt x="1308" y="183"/>
                    <a:pt x="1490" y="335"/>
                  </a:cubicBezTo>
                  <a:cubicBezTo>
                    <a:pt x="1642" y="517"/>
                    <a:pt x="1703" y="760"/>
                    <a:pt x="1672" y="1004"/>
                  </a:cubicBezTo>
                  <a:cubicBezTo>
                    <a:pt x="1586" y="1367"/>
                    <a:pt x="1262" y="1563"/>
                    <a:pt x="944" y="1563"/>
                  </a:cubicBezTo>
                  <a:cubicBezTo>
                    <a:pt x="703" y="1563"/>
                    <a:pt x="466" y="1452"/>
                    <a:pt x="335" y="1216"/>
                  </a:cubicBezTo>
                  <a:cubicBezTo>
                    <a:pt x="183" y="1004"/>
                    <a:pt x="183" y="730"/>
                    <a:pt x="305" y="517"/>
                  </a:cubicBezTo>
                  <a:cubicBezTo>
                    <a:pt x="396" y="304"/>
                    <a:pt x="578" y="153"/>
                    <a:pt x="791" y="61"/>
                  </a:cubicBezTo>
                  <a:cubicBezTo>
                    <a:pt x="791" y="49"/>
                    <a:pt x="775" y="41"/>
                    <a:pt x="748" y="41"/>
                  </a:cubicBezTo>
                  <a:cubicBezTo>
                    <a:pt x="710" y="41"/>
                    <a:pt x="649" y="56"/>
                    <a:pt x="578" y="92"/>
                  </a:cubicBezTo>
                  <a:cubicBezTo>
                    <a:pt x="396" y="153"/>
                    <a:pt x="274" y="274"/>
                    <a:pt x="153" y="456"/>
                  </a:cubicBezTo>
                  <a:cubicBezTo>
                    <a:pt x="1" y="730"/>
                    <a:pt x="1" y="1034"/>
                    <a:pt x="153" y="1308"/>
                  </a:cubicBezTo>
                  <a:cubicBezTo>
                    <a:pt x="335" y="1619"/>
                    <a:pt x="639" y="1765"/>
                    <a:pt x="939" y="1765"/>
                  </a:cubicBezTo>
                  <a:cubicBezTo>
                    <a:pt x="1341" y="1765"/>
                    <a:pt x="1737" y="1504"/>
                    <a:pt x="1824" y="1034"/>
                  </a:cubicBezTo>
                  <a:cubicBezTo>
                    <a:pt x="1885" y="730"/>
                    <a:pt x="1794" y="426"/>
                    <a:pt x="1581" y="244"/>
                  </a:cubicBezTo>
                  <a:cubicBezTo>
                    <a:pt x="1429" y="92"/>
                    <a:pt x="1247" y="31"/>
                    <a:pt x="10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90;p47">
              <a:extLst>
                <a:ext uri="{FF2B5EF4-FFF2-40B4-BE49-F238E27FC236}">
                  <a16:creationId xmlns:a16="http://schemas.microsoft.com/office/drawing/2014/main" id="{E6E0578F-3F39-5044-8C9E-261C5CD37D9C}"/>
                </a:ext>
              </a:extLst>
            </p:cNvPr>
            <p:cNvSpPr/>
            <p:nvPr/>
          </p:nvSpPr>
          <p:spPr>
            <a:xfrm>
              <a:off x="2945600" y="2801250"/>
              <a:ext cx="281950" cy="491675"/>
            </a:xfrm>
            <a:custGeom>
              <a:avLst/>
              <a:gdLst/>
              <a:ahLst/>
              <a:cxnLst/>
              <a:rect l="l" t="t" r="r" b="b"/>
              <a:pathLst>
                <a:path w="11278" h="19667" extrusionOk="0">
                  <a:moveTo>
                    <a:pt x="5867" y="0"/>
                  </a:moveTo>
                  <a:lnTo>
                    <a:pt x="1" y="19666"/>
                  </a:lnTo>
                  <a:lnTo>
                    <a:pt x="1" y="19666"/>
                  </a:lnTo>
                  <a:lnTo>
                    <a:pt x="10974" y="16657"/>
                  </a:lnTo>
                  <a:cubicBezTo>
                    <a:pt x="11278" y="15988"/>
                    <a:pt x="5867" y="0"/>
                    <a:pt x="586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91;p47">
              <a:extLst>
                <a:ext uri="{FF2B5EF4-FFF2-40B4-BE49-F238E27FC236}">
                  <a16:creationId xmlns:a16="http://schemas.microsoft.com/office/drawing/2014/main" id="{B9E8BC02-A702-F747-BC0A-F08A6E1020F0}"/>
                </a:ext>
              </a:extLst>
            </p:cNvPr>
            <p:cNvSpPr/>
            <p:nvPr/>
          </p:nvSpPr>
          <p:spPr>
            <a:xfrm>
              <a:off x="2945600" y="2801250"/>
              <a:ext cx="281950" cy="491675"/>
            </a:xfrm>
            <a:custGeom>
              <a:avLst/>
              <a:gdLst/>
              <a:ahLst/>
              <a:cxnLst/>
              <a:rect l="l" t="t" r="r" b="b"/>
              <a:pathLst>
                <a:path w="11278" h="19667" extrusionOk="0">
                  <a:moveTo>
                    <a:pt x="5867" y="0"/>
                  </a:moveTo>
                  <a:lnTo>
                    <a:pt x="1" y="19666"/>
                  </a:lnTo>
                  <a:lnTo>
                    <a:pt x="1" y="19666"/>
                  </a:lnTo>
                  <a:lnTo>
                    <a:pt x="10974" y="16657"/>
                  </a:lnTo>
                  <a:cubicBezTo>
                    <a:pt x="11278" y="15988"/>
                    <a:pt x="5867" y="0"/>
                    <a:pt x="5867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92;p47">
              <a:extLst>
                <a:ext uri="{FF2B5EF4-FFF2-40B4-BE49-F238E27FC236}">
                  <a16:creationId xmlns:a16="http://schemas.microsoft.com/office/drawing/2014/main" id="{002CAD8A-4574-AD48-8FF1-5D69B0F57902}"/>
                </a:ext>
              </a:extLst>
            </p:cNvPr>
            <p:cNvSpPr/>
            <p:nvPr/>
          </p:nvSpPr>
          <p:spPr>
            <a:xfrm>
              <a:off x="1982825" y="2649775"/>
              <a:ext cx="1120100" cy="1387825"/>
            </a:xfrm>
            <a:custGeom>
              <a:avLst/>
              <a:gdLst/>
              <a:ahLst/>
              <a:cxnLst/>
              <a:rect l="l" t="t" r="r" b="b"/>
              <a:pathLst>
                <a:path w="44804" h="55513" extrusionOk="0">
                  <a:moveTo>
                    <a:pt x="29851" y="1"/>
                  </a:moveTo>
                  <a:cubicBezTo>
                    <a:pt x="27904" y="1"/>
                    <a:pt x="25049" y="342"/>
                    <a:pt x="21916" y="2017"/>
                  </a:cubicBezTo>
                  <a:cubicBezTo>
                    <a:pt x="14621" y="5938"/>
                    <a:pt x="9454" y="27063"/>
                    <a:pt x="9454" y="27063"/>
                  </a:cubicBezTo>
                  <a:lnTo>
                    <a:pt x="1" y="42260"/>
                  </a:lnTo>
                  <a:lnTo>
                    <a:pt x="29728" y="55513"/>
                  </a:lnTo>
                  <a:lnTo>
                    <a:pt x="31977" y="47276"/>
                  </a:lnTo>
                  <a:lnTo>
                    <a:pt x="35472" y="32564"/>
                  </a:lnTo>
                  <a:cubicBezTo>
                    <a:pt x="35472" y="32564"/>
                    <a:pt x="40488" y="23932"/>
                    <a:pt x="42494" y="19251"/>
                  </a:cubicBezTo>
                  <a:cubicBezTo>
                    <a:pt x="44014" y="15786"/>
                    <a:pt x="44469" y="11135"/>
                    <a:pt x="44621" y="8369"/>
                  </a:cubicBezTo>
                  <a:cubicBezTo>
                    <a:pt x="44804" y="4935"/>
                    <a:pt x="42494" y="1773"/>
                    <a:pt x="39120" y="1135"/>
                  </a:cubicBezTo>
                  <a:cubicBezTo>
                    <a:pt x="38998" y="1105"/>
                    <a:pt x="38846" y="1074"/>
                    <a:pt x="38725" y="1044"/>
                  </a:cubicBezTo>
                  <a:lnTo>
                    <a:pt x="32372" y="162"/>
                  </a:lnTo>
                  <a:cubicBezTo>
                    <a:pt x="32099" y="162"/>
                    <a:pt x="31190" y="1"/>
                    <a:pt x="2985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93;p47">
              <a:extLst>
                <a:ext uri="{FF2B5EF4-FFF2-40B4-BE49-F238E27FC236}">
                  <a16:creationId xmlns:a16="http://schemas.microsoft.com/office/drawing/2014/main" id="{856AAD71-CCEB-B64A-A7EA-3A85CEBBC82C}"/>
                </a:ext>
              </a:extLst>
            </p:cNvPr>
            <p:cNvSpPr/>
            <p:nvPr/>
          </p:nvSpPr>
          <p:spPr>
            <a:xfrm>
              <a:off x="2091500" y="3470625"/>
              <a:ext cx="715075" cy="484150"/>
            </a:xfrm>
            <a:custGeom>
              <a:avLst/>
              <a:gdLst/>
              <a:ahLst/>
              <a:cxnLst/>
              <a:rect l="l" t="t" r="r" b="b"/>
              <a:pathLst>
                <a:path w="28603" h="19366" extrusionOk="0">
                  <a:moveTo>
                    <a:pt x="9976" y="176"/>
                  </a:moveTo>
                  <a:cubicBezTo>
                    <a:pt x="10464" y="176"/>
                    <a:pt x="10961" y="380"/>
                    <a:pt x="11338" y="703"/>
                  </a:cubicBezTo>
                  <a:cubicBezTo>
                    <a:pt x="11733" y="1068"/>
                    <a:pt x="11976" y="1584"/>
                    <a:pt x="12006" y="2131"/>
                  </a:cubicBezTo>
                  <a:cubicBezTo>
                    <a:pt x="12067" y="2648"/>
                    <a:pt x="12006" y="3165"/>
                    <a:pt x="11794" y="3651"/>
                  </a:cubicBezTo>
                  <a:cubicBezTo>
                    <a:pt x="11611" y="4107"/>
                    <a:pt x="11307" y="4502"/>
                    <a:pt x="10912" y="4837"/>
                  </a:cubicBezTo>
                  <a:cubicBezTo>
                    <a:pt x="10547" y="5141"/>
                    <a:pt x="10122" y="5384"/>
                    <a:pt x="9696" y="5566"/>
                  </a:cubicBezTo>
                  <a:cubicBezTo>
                    <a:pt x="8898" y="5862"/>
                    <a:pt x="8042" y="6014"/>
                    <a:pt x="7184" y="6050"/>
                  </a:cubicBezTo>
                  <a:lnTo>
                    <a:pt x="7184" y="6050"/>
                  </a:lnTo>
                  <a:cubicBezTo>
                    <a:pt x="6974" y="5427"/>
                    <a:pt x="6854" y="4771"/>
                    <a:pt x="6839" y="4107"/>
                  </a:cubicBezTo>
                  <a:cubicBezTo>
                    <a:pt x="6809" y="3499"/>
                    <a:pt x="6900" y="2861"/>
                    <a:pt x="7113" y="2253"/>
                  </a:cubicBezTo>
                  <a:cubicBezTo>
                    <a:pt x="7325" y="1675"/>
                    <a:pt x="7690" y="1159"/>
                    <a:pt x="8146" y="794"/>
                  </a:cubicBezTo>
                  <a:cubicBezTo>
                    <a:pt x="8633" y="429"/>
                    <a:pt x="9180" y="217"/>
                    <a:pt x="9788" y="186"/>
                  </a:cubicBezTo>
                  <a:cubicBezTo>
                    <a:pt x="9850" y="179"/>
                    <a:pt x="9913" y="176"/>
                    <a:pt x="9976" y="176"/>
                  </a:cubicBezTo>
                  <a:close/>
                  <a:moveTo>
                    <a:pt x="19018" y="4178"/>
                  </a:moveTo>
                  <a:cubicBezTo>
                    <a:pt x="19132" y="4178"/>
                    <a:pt x="19247" y="4185"/>
                    <a:pt x="19362" y="4198"/>
                  </a:cubicBezTo>
                  <a:cubicBezTo>
                    <a:pt x="19727" y="4229"/>
                    <a:pt x="20092" y="4350"/>
                    <a:pt x="20396" y="4563"/>
                  </a:cubicBezTo>
                  <a:cubicBezTo>
                    <a:pt x="20730" y="4806"/>
                    <a:pt x="20973" y="5110"/>
                    <a:pt x="21125" y="5445"/>
                  </a:cubicBezTo>
                  <a:cubicBezTo>
                    <a:pt x="21429" y="6174"/>
                    <a:pt x="21429" y="6964"/>
                    <a:pt x="21156" y="7694"/>
                  </a:cubicBezTo>
                  <a:cubicBezTo>
                    <a:pt x="20882" y="8393"/>
                    <a:pt x="20396" y="9001"/>
                    <a:pt x="19757" y="9457"/>
                  </a:cubicBezTo>
                  <a:cubicBezTo>
                    <a:pt x="18874" y="10078"/>
                    <a:pt x="17898" y="10524"/>
                    <a:pt x="16879" y="10787"/>
                  </a:cubicBezTo>
                  <a:lnTo>
                    <a:pt x="16879" y="10787"/>
                  </a:lnTo>
                  <a:cubicBezTo>
                    <a:pt x="16555" y="10202"/>
                    <a:pt x="16293" y="9578"/>
                    <a:pt x="16140" y="8910"/>
                  </a:cubicBezTo>
                  <a:cubicBezTo>
                    <a:pt x="15958" y="8180"/>
                    <a:pt x="15958" y="7451"/>
                    <a:pt x="16110" y="6721"/>
                  </a:cubicBezTo>
                  <a:cubicBezTo>
                    <a:pt x="16292" y="5961"/>
                    <a:pt x="16687" y="5293"/>
                    <a:pt x="17265" y="4806"/>
                  </a:cubicBezTo>
                  <a:cubicBezTo>
                    <a:pt x="17755" y="4393"/>
                    <a:pt x="18377" y="4178"/>
                    <a:pt x="19018" y="4178"/>
                  </a:cubicBezTo>
                  <a:close/>
                  <a:moveTo>
                    <a:pt x="25296" y="8867"/>
                  </a:moveTo>
                  <a:cubicBezTo>
                    <a:pt x="26879" y="8867"/>
                    <a:pt x="28217" y="10068"/>
                    <a:pt x="28390" y="11676"/>
                  </a:cubicBezTo>
                  <a:cubicBezTo>
                    <a:pt x="28420" y="12284"/>
                    <a:pt x="28329" y="12861"/>
                    <a:pt x="28055" y="13378"/>
                  </a:cubicBezTo>
                  <a:cubicBezTo>
                    <a:pt x="27539" y="14533"/>
                    <a:pt x="26536" y="15384"/>
                    <a:pt x="25289" y="15718"/>
                  </a:cubicBezTo>
                  <a:cubicBezTo>
                    <a:pt x="24839" y="15825"/>
                    <a:pt x="24377" y="15880"/>
                    <a:pt x="23915" y="15880"/>
                  </a:cubicBezTo>
                  <a:cubicBezTo>
                    <a:pt x="23600" y="15880"/>
                    <a:pt x="23285" y="15855"/>
                    <a:pt x="22973" y="15804"/>
                  </a:cubicBezTo>
                  <a:lnTo>
                    <a:pt x="22973" y="15804"/>
                  </a:lnTo>
                  <a:cubicBezTo>
                    <a:pt x="22603" y="14990"/>
                    <a:pt x="22380" y="14105"/>
                    <a:pt x="22341" y="13195"/>
                  </a:cubicBezTo>
                  <a:cubicBezTo>
                    <a:pt x="22280" y="12344"/>
                    <a:pt x="22463" y="11463"/>
                    <a:pt x="22827" y="10673"/>
                  </a:cubicBezTo>
                  <a:cubicBezTo>
                    <a:pt x="23040" y="10247"/>
                    <a:pt x="23344" y="9852"/>
                    <a:pt x="23678" y="9518"/>
                  </a:cubicBezTo>
                  <a:cubicBezTo>
                    <a:pt x="24043" y="9183"/>
                    <a:pt x="24499" y="8970"/>
                    <a:pt x="25016" y="8879"/>
                  </a:cubicBezTo>
                  <a:cubicBezTo>
                    <a:pt x="25110" y="8871"/>
                    <a:pt x="25204" y="8867"/>
                    <a:pt x="25296" y="8867"/>
                  </a:cubicBezTo>
                  <a:close/>
                  <a:moveTo>
                    <a:pt x="9872" y="1"/>
                  </a:moveTo>
                  <a:cubicBezTo>
                    <a:pt x="9834" y="1"/>
                    <a:pt x="9795" y="2"/>
                    <a:pt x="9757" y="4"/>
                  </a:cubicBezTo>
                  <a:cubicBezTo>
                    <a:pt x="9149" y="34"/>
                    <a:pt x="8541" y="247"/>
                    <a:pt x="8055" y="642"/>
                  </a:cubicBezTo>
                  <a:cubicBezTo>
                    <a:pt x="7569" y="1037"/>
                    <a:pt x="7174" y="1584"/>
                    <a:pt x="6961" y="2192"/>
                  </a:cubicBezTo>
                  <a:cubicBezTo>
                    <a:pt x="6748" y="2800"/>
                    <a:pt x="6626" y="3469"/>
                    <a:pt x="6657" y="4107"/>
                  </a:cubicBezTo>
                  <a:cubicBezTo>
                    <a:pt x="6672" y="4771"/>
                    <a:pt x="6787" y="5428"/>
                    <a:pt x="6991" y="6053"/>
                  </a:cubicBezTo>
                  <a:lnTo>
                    <a:pt x="6991" y="6053"/>
                  </a:lnTo>
                  <a:cubicBezTo>
                    <a:pt x="6987" y="6053"/>
                    <a:pt x="6983" y="6053"/>
                    <a:pt x="6979" y="6053"/>
                  </a:cubicBezTo>
                  <a:cubicBezTo>
                    <a:pt x="4715" y="6053"/>
                    <a:pt x="2488" y="5295"/>
                    <a:pt x="699" y="3864"/>
                  </a:cubicBezTo>
                  <a:cubicBezTo>
                    <a:pt x="456" y="3682"/>
                    <a:pt x="304" y="3530"/>
                    <a:pt x="182" y="3408"/>
                  </a:cubicBezTo>
                  <a:cubicBezTo>
                    <a:pt x="62" y="3317"/>
                    <a:pt x="1" y="3257"/>
                    <a:pt x="0" y="3256"/>
                  </a:cubicBezTo>
                  <a:lnTo>
                    <a:pt x="0" y="3256"/>
                  </a:lnTo>
                  <a:cubicBezTo>
                    <a:pt x="1" y="3257"/>
                    <a:pt x="61" y="3317"/>
                    <a:pt x="152" y="3438"/>
                  </a:cubicBezTo>
                  <a:cubicBezTo>
                    <a:pt x="274" y="3530"/>
                    <a:pt x="456" y="3712"/>
                    <a:pt x="669" y="3894"/>
                  </a:cubicBezTo>
                  <a:cubicBezTo>
                    <a:pt x="1368" y="4472"/>
                    <a:pt x="2128" y="4958"/>
                    <a:pt x="2949" y="5293"/>
                  </a:cubicBezTo>
                  <a:cubicBezTo>
                    <a:pt x="4196" y="5844"/>
                    <a:pt x="5554" y="6146"/>
                    <a:pt x="6917" y="6146"/>
                  </a:cubicBezTo>
                  <a:cubicBezTo>
                    <a:pt x="6952" y="6146"/>
                    <a:pt x="6987" y="6146"/>
                    <a:pt x="7022" y="6145"/>
                  </a:cubicBezTo>
                  <a:lnTo>
                    <a:pt x="7022" y="6145"/>
                  </a:lnTo>
                  <a:cubicBezTo>
                    <a:pt x="7238" y="6774"/>
                    <a:pt x="7546" y="7370"/>
                    <a:pt x="7933" y="7907"/>
                  </a:cubicBezTo>
                  <a:cubicBezTo>
                    <a:pt x="8754" y="9092"/>
                    <a:pt x="9909" y="10004"/>
                    <a:pt x="11216" y="10581"/>
                  </a:cubicBezTo>
                  <a:cubicBezTo>
                    <a:pt x="12319" y="11011"/>
                    <a:pt x="13476" y="11223"/>
                    <a:pt x="14624" y="11223"/>
                  </a:cubicBezTo>
                  <a:cubicBezTo>
                    <a:pt x="15358" y="11223"/>
                    <a:pt x="16089" y="11137"/>
                    <a:pt x="16801" y="10964"/>
                  </a:cubicBezTo>
                  <a:lnTo>
                    <a:pt x="16801" y="10964"/>
                  </a:lnTo>
                  <a:cubicBezTo>
                    <a:pt x="16804" y="10968"/>
                    <a:pt x="16806" y="10972"/>
                    <a:pt x="16809" y="10977"/>
                  </a:cubicBezTo>
                  <a:cubicBezTo>
                    <a:pt x="17174" y="11615"/>
                    <a:pt x="17599" y="12223"/>
                    <a:pt x="18055" y="12770"/>
                  </a:cubicBezTo>
                  <a:cubicBezTo>
                    <a:pt x="18937" y="13925"/>
                    <a:pt x="20061" y="14806"/>
                    <a:pt x="21368" y="15445"/>
                  </a:cubicBezTo>
                  <a:cubicBezTo>
                    <a:pt x="21877" y="15680"/>
                    <a:pt x="22411" y="15840"/>
                    <a:pt x="22956" y="15924"/>
                  </a:cubicBezTo>
                  <a:lnTo>
                    <a:pt x="22956" y="15924"/>
                  </a:lnTo>
                  <a:cubicBezTo>
                    <a:pt x="23159" y="16341"/>
                    <a:pt x="23401" y="16740"/>
                    <a:pt x="23678" y="17116"/>
                  </a:cubicBezTo>
                  <a:cubicBezTo>
                    <a:pt x="24225" y="17846"/>
                    <a:pt x="24894" y="18454"/>
                    <a:pt x="25654" y="18940"/>
                  </a:cubicBezTo>
                  <a:cubicBezTo>
                    <a:pt x="25692" y="18962"/>
                    <a:pt x="25729" y="18983"/>
                    <a:pt x="25766" y="19003"/>
                  </a:cubicBezTo>
                  <a:lnTo>
                    <a:pt x="25766" y="19003"/>
                  </a:lnTo>
                  <a:cubicBezTo>
                    <a:pt x="25738" y="18983"/>
                    <a:pt x="25711" y="18962"/>
                    <a:pt x="25684" y="18940"/>
                  </a:cubicBezTo>
                  <a:cubicBezTo>
                    <a:pt x="24925" y="18454"/>
                    <a:pt x="24286" y="17846"/>
                    <a:pt x="23739" y="17116"/>
                  </a:cubicBezTo>
                  <a:cubicBezTo>
                    <a:pt x="23469" y="16747"/>
                    <a:pt x="23233" y="16351"/>
                    <a:pt x="23034" y="15935"/>
                  </a:cubicBezTo>
                  <a:lnTo>
                    <a:pt x="23034" y="15935"/>
                  </a:lnTo>
                  <a:cubicBezTo>
                    <a:pt x="23309" y="15974"/>
                    <a:pt x="23587" y="15993"/>
                    <a:pt x="23865" y="15993"/>
                  </a:cubicBezTo>
                  <a:cubicBezTo>
                    <a:pt x="24361" y="15993"/>
                    <a:pt x="24860" y="15932"/>
                    <a:pt x="25350" y="15809"/>
                  </a:cubicBezTo>
                  <a:cubicBezTo>
                    <a:pt x="26627" y="15475"/>
                    <a:pt x="27660" y="14594"/>
                    <a:pt x="28207" y="13408"/>
                  </a:cubicBezTo>
                  <a:cubicBezTo>
                    <a:pt x="28481" y="12861"/>
                    <a:pt x="28602" y="12223"/>
                    <a:pt x="28542" y="11615"/>
                  </a:cubicBezTo>
                  <a:cubicBezTo>
                    <a:pt x="28371" y="9934"/>
                    <a:pt x="26971" y="8680"/>
                    <a:pt x="25319" y="8680"/>
                  </a:cubicBezTo>
                  <a:cubicBezTo>
                    <a:pt x="25209" y="8680"/>
                    <a:pt x="25098" y="8685"/>
                    <a:pt x="24985" y="8697"/>
                  </a:cubicBezTo>
                  <a:cubicBezTo>
                    <a:pt x="24469" y="8788"/>
                    <a:pt x="23982" y="9031"/>
                    <a:pt x="23587" y="9366"/>
                  </a:cubicBezTo>
                  <a:cubicBezTo>
                    <a:pt x="23253" y="9700"/>
                    <a:pt x="22949" y="10095"/>
                    <a:pt x="22736" y="10551"/>
                  </a:cubicBezTo>
                  <a:cubicBezTo>
                    <a:pt x="22341" y="11372"/>
                    <a:pt x="22189" y="12253"/>
                    <a:pt x="22219" y="13165"/>
                  </a:cubicBezTo>
                  <a:cubicBezTo>
                    <a:pt x="22278" y="14078"/>
                    <a:pt x="22510" y="14966"/>
                    <a:pt x="22892" y="15790"/>
                  </a:cubicBezTo>
                  <a:lnTo>
                    <a:pt x="22892" y="15790"/>
                  </a:lnTo>
                  <a:cubicBezTo>
                    <a:pt x="22391" y="15701"/>
                    <a:pt x="21899" y="15546"/>
                    <a:pt x="21429" y="15323"/>
                  </a:cubicBezTo>
                  <a:cubicBezTo>
                    <a:pt x="20183" y="14715"/>
                    <a:pt x="19058" y="13834"/>
                    <a:pt x="18207" y="12709"/>
                  </a:cubicBezTo>
                  <a:cubicBezTo>
                    <a:pt x="17762" y="12156"/>
                    <a:pt x="17324" y="11564"/>
                    <a:pt x="16957" y="10925"/>
                  </a:cubicBezTo>
                  <a:lnTo>
                    <a:pt x="16957" y="10925"/>
                  </a:lnTo>
                  <a:cubicBezTo>
                    <a:pt x="17990" y="10656"/>
                    <a:pt x="18981" y="10206"/>
                    <a:pt x="19879" y="9578"/>
                  </a:cubicBezTo>
                  <a:cubicBezTo>
                    <a:pt x="20548" y="9122"/>
                    <a:pt x="21034" y="8484"/>
                    <a:pt x="21338" y="7724"/>
                  </a:cubicBezTo>
                  <a:cubicBezTo>
                    <a:pt x="21642" y="6964"/>
                    <a:pt x="21611" y="6083"/>
                    <a:pt x="21308" y="5323"/>
                  </a:cubicBezTo>
                  <a:cubicBezTo>
                    <a:pt x="21125" y="4958"/>
                    <a:pt x="20852" y="4624"/>
                    <a:pt x="20548" y="4381"/>
                  </a:cubicBezTo>
                  <a:cubicBezTo>
                    <a:pt x="20213" y="4138"/>
                    <a:pt x="19818" y="3986"/>
                    <a:pt x="19393" y="3955"/>
                  </a:cubicBezTo>
                  <a:cubicBezTo>
                    <a:pt x="19279" y="3943"/>
                    <a:pt x="19166" y="3936"/>
                    <a:pt x="19053" y="3936"/>
                  </a:cubicBezTo>
                  <a:cubicBezTo>
                    <a:pt x="18349" y="3936"/>
                    <a:pt x="17663" y="4178"/>
                    <a:pt x="17113" y="4624"/>
                  </a:cubicBezTo>
                  <a:cubicBezTo>
                    <a:pt x="16505" y="5141"/>
                    <a:pt x="16110" y="5840"/>
                    <a:pt x="15927" y="6630"/>
                  </a:cubicBezTo>
                  <a:cubicBezTo>
                    <a:pt x="15745" y="7359"/>
                    <a:pt x="15775" y="8150"/>
                    <a:pt x="15958" y="8910"/>
                  </a:cubicBezTo>
                  <a:cubicBezTo>
                    <a:pt x="16126" y="9583"/>
                    <a:pt x="16372" y="10230"/>
                    <a:pt x="16719" y="10827"/>
                  </a:cubicBezTo>
                  <a:lnTo>
                    <a:pt x="16719" y="10827"/>
                  </a:lnTo>
                  <a:cubicBezTo>
                    <a:pt x="16037" y="10991"/>
                    <a:pt x="15338" y="11073"/>
                    <a:pt x="14636" y="11073"/>
                  </a:cubicBezTo>
                  <a:cubicBezTo>
                    <a:pt x="13511" y="11073"/>
                    <a:pt x="12380" y="10861"/>
                    <a:pt x="11307" y="10429"/>
                  </a:cubicBezTo>
                  <a:cubicBezTo>
                    <a:pt x="10000" y="9882"/>
                    <a:pt x="8906" y="8970"/>
                    <a:pt x="8085" y="7815"/>
                  </a:cubicBezTo>
                  <a:cubicBezTo>
                    <a:pt x="7721" y="7306"/>
                    <a:pt x="7427" y="6741"/>
                    <a:pt x="7216" y="6143"/>
                  </a:cubicBezTo>
                  <a:lnTo>
                    <a:pt x="7216" y="6143"/>
                  </a:lnTo>
                  <a:cubicBezTo>
                    <a:pt x="8065" y="6132"/>
                    <a:pt x="8938" y="5980"/>
                    <a:pt x="9727" y="5688"/>
                  </a:cubicBezTo>
                  <a:cubicBezTo>
                    <a:pt x="10699" y="5323"/>
                    <a:pt x="11490" y="4624"/>
                    <a:pt x="11915" y="3712"/>
                  </a:cubicBezTo>
                  <a:cubicBezTo>
                    <a:pt x="12128" y="3195"/>
                    <a:pt x="12219" y="2648"/>
                    <a:pt x="12158" y="2101"/>
                  </a:cubicBezTo>
                  <a:cubicBezTo>
                    <a:pt x="12098" y="1524"/>
                    <a:pt x="11854" y="976"/>
                    <a:pt x="11429" y="581"/>
                  </a:cubicBezTo>
                  <a:cubicBezTo>
                    <a:pt x="11002" y="211"/>
                    <a:pt x="10441" y="1"/>
                    <a:pt x="9872" y="1"/>
                  </a:cubicBezTo>
                  <a:close/>
                  <a:moveTo>
                    <a:pt x="25766" y="19003"/>
                  </a:moveTo>
                  <a:lnTo>
                    <a:pt x="25766" y="19003"/>
                  </a:lnTo>
                  <a:cubicBezTo>
                    <a:pt x="25928" y="19119"/>
                    <a:pt x="26106" y="19201"/>
                    <a:pt x="26262" y="19305"/>
                  </a:cubicBezTo>
                  <a:lnTo>
                    <a:pt x="26475" y="19366"/>
                  </a:lnTo>
                  <a:lnTo>
                    <a:pt x="26475" y="19366"/>
                  </a:lnTo>
                  <a:lnTo>
                    <a:pt x="26262" y="19275"/>
                  </a:lnTo>
                  <a:cubicBezTo>
                    <a:pt x="26087" y="19175"/>
                    <a:pt x="25933" y="19095"/>
                    <a:pt x="25766" y="1900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94;p47">
              <a:extLst>
                <a:ext uri="{FF2B5EF4-FFF2-40B4-BE49-F238E27FC236}">
                  <a16:creationId xmlns:a16="http://schemas.microsoft.com/office/drawing/2014/main" id="{16772F85-48C3-AF47-813F-800F942080CB}"/>
                </a:ext>
              </a:extLst>
            </p:cNvPr>
            <p:cNvSpPr/>
            <p:nvPr/>
          </p:nvSpPr>
          <p:spPr>
            <a:xfrm>
              <a:off x="2792875" y="3005075"/>
              <a:ext cx="247750" cy="237700"/>
            </a:xfrm>
            <a:custGeom>
              <a:avLst/>
              <a:gdLst/>
              <a:ahLst/>
              <a:cxnLst/>
              <a:rect l="l" t="t" r="r" b="b"/>
              <a:pathLst>
                <a:path w="9910" h="9508" extrusionOk="0">
                  <a:moveTo>
                    <a:pt x="3042" y="177"/>
                  </a:moveTo>
                  <a:cubicBezTo>
                    <a:pt x="3226" y="177"/>
                    <a:pt x="3421" y="224"/>
                    <a:pt x="3587" y="328"/>
                  </a:cubicBezTo>
                  <a:cubicBezTo>
                    <a:pt x="3800" y="480"/>
                    <a:pt x="4013" y="662"/>
                    <a:pt x="4165" y="905"/>
                  </a:cubicBezTo>
                  <a:cubicBezTo>
                    <a:pt x="4317" y="1118"/>
                    <a:pt x="4408" y="1361"/>
                    <a:pt x="4499" y="1635"/>
                  </a:cubicBezTo>
                  <a:cubicBezTo>
                    <a:pt x="4560" y="1878"/>
                    <a:pt x="4590" y="2121"/>
                    <a:pt x="4621" y="2394"/>
                  </a:cubicBezTo>
                  <a:cubicBezTo>
                    <a:pt x="4621" y="2881"/>
                    <a:pt x="4529" y="3367"/>
                    <a:pt x="4377" y="3853"/>
                  </a:cubicBezTo>
                  <a:cubicBezTo>
                    <a:pt x="4073" y="4644"/>
                    <a:pt x="3617" y="5373"/>
                    <a:pt x="2979" y="5951"/>
                  </a:cubicBezTo>
                  <a:cubicBezTo>
                    <a:pt x="2789" y="6129"/>
                    <a:pt x="2594" y="6298"/>
                    <a:pt x="2394" y="6458"/>
                  </a:cubicBezTo>
                  <a:lnTo>
                    <a:pt x="2394" y="6458"/>
                  </a:lnTo>
                  <a:cubicBezTo>
                    <a:pt x="2129" y="6117"/>
                    <a:pt x="1916" y="5733"/>
                    <a:pt x="1763" y="5312"/>
                  </a:cubicBezTo>
                  <a:cubicBezTo>
                    <a:pt x="1551" y="4705"/>
                    <a:pt x="1459" y="4036"/>
                    <a:pt x="1459" y="3367"/>
                  </a:cubicBezTo>
                  <a:cubicBezTo>
                    <a:pt x="1459" y="2729"/>
                    <a:pt x="1520" y="2091"/>
                    <a:pt x="1672" y="1452"/>
                  </a:cubicBezTo>
                  <a:cubicBezTo>
                    <a:pt x="1854" y="875"/>
                    <a:pt x="2219" y="297"/>
                    <a:pt x="2797" y="206"/>
                  </a:cubicBezTo>
                  <a:cubicBezTo>
                    <a:pt x="2874" y="187"/>
                    <a:pt x="2957" y="177"/>
                    <a:pt x="3042" y="177"/>
                  </a:cubicBezTo>
                  <a:close/>
                  <a:moveTo>
                    <a:pt x="8449" y="540"/>
                  </a:moveTo>
                  <a:cubicBezTo>
                    <a:pt x="8629" y="540"/>
                    <a:pt x="8805" y="581"/>
                    <a:pt x="8967" y="662"/>
                  </a:cubicBezTo>
                  <a:cubicBezTo>
                    <a:pt x="9210" y="814"/>
                    <a:pt x="9423" y="1027"/>
                    <a:pt x="9545" y="1270"/>
                  </a:cubicBezTo>
                  <a:cubicBezTo>
                    <a:pt x="9666" y="1574"/>
                    <a:pt x="9727" y="1847"/>
                    <a:pt x="9727" y="2151"/>
                  </a:cubicBezTo>
                  <a:cubicBezTo>
                    <a:pt x="9697" y="3489"/>
                    <a:pt x="9241" y="4735"/>
                    <a:pt x="8420" y="5768"/>
                  </a:cubicBezTo>
                  <a:cubicBezTo>
                    <a:pt x="7964" y="6316"/>
                    <a:pt x="7447" y="6771"/>
                    <a:pt x="6839" y="7106"/>
                  </a:cubicBezTo>
                  <a:cubicBezTo>
                    <a:pt x="6644" y="7223"/>
                    <a:pt x="6443" y="7324"/>
                    <a:pt x="6235" y="7409"/>
                  </a:cubicBezTo>
                  <a:lnTo>
                    <a:pt x="6235" y="7409"/>
                  </a:lnTo>
                  <a:cubicBezTo>
                    <a:pt x="6126" y="7051"/>
                    <a:pt x="6042" y="6688"/>
                    <a:pt x="5988" y="6316"/>
                  </a:cubicBezTo>
                  <a:cubicBezTo>
                    <a:pt x="5867" y="5464"/>
                    <a:pt x="5897" y="4583"/>
                    <a:pt x="6110" y="3762"/>
                  </a:cubicBezTo>
                  <a:cubicBezTo>
                    <a:pt x="6323" y="2729"/>
                    <a:pt x="6809" y="1787"/>
                    <a:pt x="7478" y="1027"/>
                  </a:cubicBezTo>
                  <a:cubicBezTo>
                    <a:pt x="7690" y="814"/>
                    <a:pt x="7903" y="662"/>
                    <a:pt x="8177" y="571"/>
                  </a:cubicBezTo>
                  <a:cubicBezTo>
                    <a:pt x="8268" y="550"/>
                    <a:pt x="8359" y="540"/>
                    <a:pt x="8449" y="540"/>
                  </a:cubicBezTo>
                  <a:close/>
                  <a:moveTo>
                    <a:pt x="92" y="7926"/>
                  </a:moveTo>
                  <a:lnTo>
                    <a:pt x="0" y="7987"/>
                  </a:lnTo>
                  <a:cubicBezTo>
                    <a:pt x="31" y="7987"/>
                    <a:pt x="61" y="7957"/>
                    <a:pt x="92" y="7926"/>
                  </a:cubicBezTo>
                  <a:close/>
                  <a:moveTo>
                    <a:pt x="2981" y="1"/>
                  </a:moveTo>
                  <a:cubicBezTo>
                    <a:pt x="2901" y="1"/>
                    <a:pt x="2820" y="8"/>
                    <a:pt x="2736" y="24"/>
                  </a:cubicBezTo>
                  <a:cubicBezTo>
                    <a:pt x="2432" y="115"/>
                    <a:pt x="2128" y="297"/>
                    <a:pt x="1946" y="571"/>
                  </a:cubicBezTo>
                  <a:cubicBezTo>
                    <a:pt x="1763" y="814"/>
                    <a:pt x="1611" y="1118"/>
                    <a:pt x="1520" y="1422"/>
                  </a:cubicBezTo>
                  <a:cubicBezTo>
                    <a:pt x="1338" y="2060"/>
                    <a:pt x="1247" y="2698"/>
                    <a:pt x="1277" y="3367"/>
                  </a:cubicBezTo>
                  <a:cubicBezTo>
                    <a:pt x="1247" y="4066"/>
                    <a:pt x="1368" y="4735"/>
                    <a:pt x="1581" y="5404"/>
                  </a:cubicBezTo>
                  <a:cubicBezTo>
                    <a:pt x="1734" y="5824"/>
                    <a:pt x="1959" y="6221"/>
                    <a:pt x="2241" y="6578"/>
                  </a:cubicBezTo>
                  <a:lnTo>
                    <a:pt x="2241" y="6578"/>
                  </a:lnTo>
                  <a:cubicBezTo>
                    <a:pt x="1978" y="6780"/>
                    <a:pt x="1708" y="6966"/>
                    <a:pt x="1429" y="7136"/>
                  </a:cubicBezTo>
                  <a:cubicBezTo>
                    <a:pt x="973" y="7410"/>
                    <a:pt x="608" y="7623"/>
                    <a:pt x="365" y="7775"/>
                  </a:cubicBezTo>
                  <a:lnTo>
                    <a:pt x="92" y="7926"/>
                  </a:lnTo>
                  <a:lnTo>
                    <a:pt x="396" y="7805"/>
                  </a:lnTo>
                  <a:cubicBezTo>
                    <a:pt x="639" y="7683"/>
                    <a:pt x="1003" y="7471"/>
                    <a:pt x="1459" y="7197"/>
                  </a:cubicBezTo>
                  <a:cubicBezTo>
                    <a:pt x="1752" y="7027"/>
                    <a:pt x="2030" y="6842"/>
                    <a:pt x="2295" y="6645"/>
                  </a:cubicBezTo>
                  <a:lnTo>
                    <a:pt x="2295" y="6645"/>
                  </a:lnTo>
                  <a:cubicBezTo>
                    <a:pt x="2448" y="6831"/>
                    <a:pt x="2615" y="7005"/>
                    <a:pt x="2797" y="7167"/>
                  </a:cubicBezTo>
                  <a:cubicBezTo>
                    <a:pt x="3374" y="7653"/>
                    <a:pt x="4104" y="7926"/>
                    <a:pt x="4833" y="7926"/>
                  </a:cubicBezTo>
                  <a:cubicBezTo>
                    <a:pt x="5313" y="7907"/>
                    <a:pt x="5781" y="7815"/>
                    <a:pt x="6221" y="7651"/>
                  </a:cubicBezTo>
                  <a:lnTo>
                    <a:pt x="6221" y="7651"/>
                  </a:lnTo>
                  <a:cubicBezTo>
                    <a:pt x="6288" y="7836"/>
                    <a:pt x="6362" y="8020"/>
                    <a:pt x="6444" y="8200"/>
                  </a:cubicBezTo>
                  <a:cubicBezTo>
                    <a:pt x="6627" y="8565"/>
                    <a:pt x="6839" y="8930"/>
                    <a:pt x="7083" y="9264"/>
                  </a:cubicBezTo>
                  <a:lnTo>
                    <a:pt x="7295" y="9507"/>
                  </a:lnTo>
                  <a:lnTo>
                    <a:pt x="7113" y="9234"/>
                  </a:lnTo>
                  <a:cubicBezTo>
                    <a:pt x="6870" y="8899"/>
                    <a:pt x="6687" y="8534"/>
                    <a:pt x="6505" y="8170"/>
                  </a:cubicBezTo>
                  <a:cubicBezTo>
                    <a:pt x="6432" y="7986"/>
                    <a:pt x="6364" y="7803"/>
                    <a:pt x="6303" y="7619"/>
                  </a:cubicBezTo>
                  <a:lnTo>
                    <a:pt x="6303" y="7619"/>
                  </a:lnTo>
                  <a:cubicBezTo>
                    <a:pt x="6531" y="7529"/>
                    <a:pt x="6751" y="7418"/>
                    <a:pt x="6961" y="7288"/>
                  </a:cubicBezTo>
                  <a:cubicBezTo>
                    <a:pt x="7569" y="6923"/>
                    <a:pt x="8116" y="6468"/>
                    <a:pt x="8542" y="5890"/>
                  </a:cubicBezTo>
                  <a:cubicBezTo>
                    <a:pt x="9423" y="4857"/>
                    <a:pt x="9879" y="3519"/>
                    <a:pt x="9909" y="2182"/>
                  </a:cubicBezTo>
                  <a:cubicBezTo>
                    <a:pt x="9909" y="1847"/>
                    <a:pt x="9849" y="1513"/>
                    <a:pt x="9697" y="1209"/>
                  </a:cubicBezTo>
                  <a:cubicBezTo>
                    <a:pt x="9575" y="936"/>
                    <a:pt x="9332" y="692"/>
                    <a:pt x="9058" y="510"/>
                  </a:cubicBezTo>
                  <a:cubicBezTo>
                    <a:pt x="8887" y="415"/>
                    <a:pt x="8693" y="367"/>
                    <a:pt x="8496" y="367"/>
                  </a:cubicBezTo>
                  <a:cubicBezTo>
                    <a:pt x="8379" y="367"/>
                    <a:pt x="8260" y="385"/>
                    <a:pt x="8146" y="419"/>
                  </a:cubicBezTo>
                  <a:cubicBezTo>
                    <a:pt x="7842" y="540"/>
                    <a:pt x="7569" y="692"/>
                    <a:pt x="7387" y="905"/>
                  </a:cubicBezTo>
                  <a:cubicBezTo>
                    <a:pt x="6657" y="1695"/>
                    <a:pt x="6171" y="2668"/>
                    <a:pt x="5958" y="3732"/>
                  </a:cubicBezTo>
                  <a:cubicBezTo>
                    <a:pt x="5708" y="4958"/>
                    <a:pt x="5766" y="6245"/>
                    <a:pt x="6151" y="7442"/>
                  </a:cubicBezTo>
                  <a:lnTo>
                    <a:pt x="6151" y="7442"/>
                  </a:lnTo>
                  <a:cubicBezTo>
                    <a:pt x="5736" y="7601"/>
                    <a:pt x="5297" y="7694"/>
                    <a:pt x="4833" y="7714"/>
                  </a:cubicBezTo>
                  <a:cubicBezTo>
                    <a:pt x="4134" y="7714"/>
                    <a:pt x="3435" y="7471"/>
                    <a:pt x="2918" y="7015"/>
                  </a:cubicBezTo>
                  <a:cubicBezTo>
                    <a:pt x="2749" y="6865"/>
                    <a:pt x="2593" y="6703"/>
                    <a:pt x="2450" y="6528"/>
                  </a:cubicBezTo>
                  <a:lnTo>
                    <a:pt x="2450" y="6528"/>
                  </a:lnTo>
                  <a:cubicBezTo>
                    <a:pt x="2653" y="6372"/>
                    <a:pt x="2849" y="6209"/>
                    <a:pt x="3040" y="6042"/>
                  </a:cubicBezTo>
                  <a:cubicBezTo>
                    <a:pt x="3709" y="5434"/>
                    <a:pt x="4195" y="4705"/>
                    <a:pt x="4499" y="3884"/>
                  </a:cubicBezTo>
                  <a:cubicBezTo>
                    <a:pt x="4681" y="3398"/>
                    <a:pt x="4772" y="2911"/>
                    <a:pt x="4772" y="2394"/>
                  </a:cubicBezTo>
                  <a:cubicBezTo>
                    <a:pt x="4742" y="2121"/>
                    <a:pt x="4712" y="1847"/>
                    <a:pt x="4651" y="1574"/>
                  </a:cubicBezTo>
                  <a:cubicBezTo>
                    <a:pt x="4560" y="1300"/>
                    <a:pt x="4438" y="1057"/>
                    <a:pt x="4286" y="814"/>
                  </a:cubicBezTo>
                  <a:cubicBezTo>
                    <a:pt x="4134" y="571"/>
                    <a:pt x="3921" y="358"/>
                    <a:pt x="3648" y="206"/>
                  </a:cubicBezTo>
                  <a:cubicBezTo>
                    <a:pt x="3443" y="69"/>
                    <a:pt x="3220" y="1"/>
                    <a:pt x="29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95;p47">
              <a:extLst>
                <a:ext uri="{FF2B5EF4-FFF2-40B4-BE49-F238E27FC236}">
                  <a16:creationId xmlns:a16="http://schemas.microsoft.com/office/drawing/2014/main" id="{8EE9336C-5F26-4B43-85A5-F3823DC6AF58}"/>
                </a:ext>
              </a:extLst>
            </p:cNvPr>
            <p:cNvSpPr/>
            <p:nvPr/>
          </p:nvSpPr>
          <p:spPr>
            <a:xfrm>
              <a:off x="2422800" y="3112050"/>
              <a:ext cx="1365550" cy="730950"/>
            </a:xfrm>
            <a:custGeom>
              <a:avLst/>
              <a:gdLst/>
              <a:ahLst/>
              <a:cxnLst/>
              <a:rect l="l" t="t" r="r" b="b"/>
              <a:pathLst>
                <a:path w="54622" h="29238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5775"/>
                    <a:pt x="61" y="9088"/>
                    <a:pt x="1916" y="18025"/>
                  </a:cubicBezTo>
                  <a:cubicBezTo>
                    <a:pt x="3799" y="27190"/>
                    <a:pt x="16142" y="29238"/>
                    <a:pt x="26793" y="29238"/>
                  </a:cubicBezTo>
                  <a:cubicBezTo>
                    <a:pt x="35392" y="29238"/>
                    <a:pt x="42889" y="27903"/>
                    <a:pt x="42889" y="27903"/>
                  </a:cubicBezTo>
                  <a:cubicBezTo>
                    <a:pt x="43451" y="27921"/>
                    <a:pt x="43980" y="27927"/>
                    <a:pt x="44480" y="27927"/>
                  </a:cubicBezTo>
                  <a:cubicBezTo>
                    <a:pt x="45737" y="27927"/>
                    <a:pt x="46816" y="27887"/>
                    <a:pt x="47806" y="27887"/>
                  </a:cubicBezTo>
                  <a:cubicBezTo>
                    <a:pt x="48467" y="27887"/>
                    <a:pt x="49089" y="27905"/>
                    <a:pt x="49698" y="27964"/>
                  </a:cubicBezTo>
                  <a:cubicBezTo>
                    <a:pt x="50503" y="28037"/>
                    <a:pt x="51150" y="28074"/>
                    <a:pt x="51652" y="28074"/>
                  </a:cubicBezTo>
                  <a:cubicBezTo>
                    <a:pt x="52610" y="28074"/>
                    <a:pt x="53041" y="27939"/>
                    <a:pt x="53041" y="27660"/>
                  </a:cubicBezTo>
                  <a:cubicBezTo>
                    <a:pt x="53041" y="27052"/>
                    <a:pt x="53072" y="27295"/>
                    <a:pt x="48847" y="26292"/>
                  </a:cubicBezTo>
                  <a:lnTo>
                    <a:pt x="48847" y="26292"/>
                  </a:lnTo>
                  <a:cubicBezTo>
                    <a:pt x="48848" y="26292"/>
                    <a:pt x="51562" y="26909"/>
                    <a:pt x="53022" y="26909"/>
                  </a:cubicBezTo>
                  <a:cubicBezTo>
                    <a:pt x="53736" y="26909"/>
                    <a:pt x="54150" y="26762"/>
                    <a:pt x="53801" y="26323"/>
                  </a:cubicBezTo>
                  <a:cubicBezTo>
                    <a:pt x="53614" y="26100"/>
                    <a:pt x="52761" y="25793"/>
                    <a:pt x="51782" y="25498"/>
                  </a:cubicBezTo>
                  <a:lnTo>
                    <a:pt x="51782" y="25498"/>
                  </a:lnTo>
                  <a:cubicBezTo>
                    <a:pt x="52246" y="25573"/>
                    <a:pt x="52635" y="25607"/>
                    <a:pt x="52954" y="25607"/>
                  </a:cubicBezTo>
                  <a:cubicBezTo>
                    <a:pt x="53673" y="25607"/>
                    <a:pt x="54038" y="25434"/>
                    <a:pt x="54105" y="25168"/>
                  </a:cubicBezTo>
                  <a:cubicBezTo>
                    <a:pt x="54295" y="24480"/>
                    <a:pt x="50640" y="23497"/>
                    <a:pt x="49021" y="23098"/>
                  </a:cubicBezTo>
                  <a:lnTo>
                    <a:pt x="49021" y="23098"/>
                  </a:lnTo>
                  <a:cubicBezTo>
                    <a:pt x="50343" y="23408"/>
                    <a:pt x="53007" y="24013"/>
                    <a:pt x="53704" y="24013"/>
                  </a:cubicBezTo>
                  <a:cubicBezTo>
                    <a:pt x="53717" y="24013"/>
                    <a:pt x="53729" y="24013"/>
                    <a:pt x="53740" y="24013"/>
                  </a:cubicBezTo>
                  <a:cubicBezTo>
                    <a:pt x="54622" y="23952"/>
                    <a:pt x="53892" y="23192"/>
                    <a:pt x="53132" y="22706"/>
                  </a:cubicBezTo>
                  <a:cubicBezTo>
                    <a:pt x="52251" y="22189"/>
                    <a:pt x="46780" y="19879"/>
                    <a:pt x="45229" y="19119"/>
                  </a:cubicBezTo>
                  <a:cubicBezTo>
                    <a:pt x="44652" y="18906"/>
                    <a:pt x="44378" y="18237"/>
                    <a:pt x="44682" y="17690"/>
                  </a:cubicBezTo>
                  <a:lnTo>
                    <a:pt x="44682" y="17690"/>
                  </a:lnTo>
                  <a:cubicBezTo>
                    <a:pt x="45262" y="17818"/>
                    <a:pt x="45838" y="17870"/>
                    <a:pt x="46378" y="17870"/>
                  </a:cubicBezTo>
                  <a:cubicBezTo>
                    <a:pt x="48018" y="17870"/>
                    <a:pt x="49325" y="17395"/>
                    <a:pt x="49394" y="17143"/>
                  </a:cubicBezTo>
                  <a:cubicBezTo>
                    <a:pt x="49485" y="16839"/>
                    <a:pt x="43406" y="15684"/>
                    <a:pt x="43406" y="15684"/>
                  </a:cubicBezTo>
                  <a:lnTo>
                    <a:pt x="42129" y="16748"/>
                  </a:lnTo>
                  <a:cubicBezTo>
                    <a:pt x="41521" y="17234"/>
                    <a:pt x="40974" y="17629"/>
                    <a:pt x="40518" y="17964"/>
                  </a:cubicBezTo>
                  <a:cubicBezTo>
                    <a:pt x="39034" y="18104"/>
                    <a:pt x="36489" y="18307"/>
                    <a:pt x="33397" y="18307"/>
                  </a:cubicBezTo>
                  <a:cubicBezTo>
                    <a:pt x="28447" y="18307"/>
                    <a:pt x="22095" y="17787"/>
                    <a:pt x="16445" y="15654"/>
                  </a:cubicBezTo>
                  <a:cubicBezTo>
                    <a:pt x="13071" y="14347"/>
                    <a:pt x="13071" y="851"/>
                    <a:pt x="13071" y="8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96;p47">
              <a:extLst>
                <a:ext uri="{FF2B5EF4-FFF2-40B4-BE49-F238E27FC236}">
                  <a16:creationId xmlns:a16="http://schemas.microsoft.com/office/drawing/2014/main" id="{2EEC7417-8748-6E4F-A864-7BD5D79A6D0A}"/>
                </a:ext>
              </a:extLst>
            </p:cNvPr>
            <p:cNvSpPr/>
            <p:nvPr/>
          </p:nvSpPr>
          <p:spPr>
            <a:xfrm>
              <a:off x="3580125" y="3755825"/>
              <a:ext cx="145925" cy="31200"/>
            </a:xfrm>
            <a:custGeom>
              <a:avLst/>
              <a:gdLst/>
              <a:ahLst/>
              <a:cxnLst/>
              <a:rect l="l" t="t" r="r" b="b"/>
              <a:pathLst>
                <a:path w="5837" h="1248" extrusionOk="0">
                  <a:moveTo>
                    <a:pt x="159" y="1"/>
                  </a:moveTo>
                  <a:cubicBezTo>
                    <a:pt x="81" y="1"/>
                    <a:pt x="36" y="8"/>
                    <a:pt x="31" y="24"/>
                  </a:cubicBezTo>
                  <a:cubicBezTo>
                    <a:pt x="0" y="146"/>
                    <a:pt x="1277" y="480"/>
                    <a:pt x="2888" y="815"/>
                  </a:cubicBezTo>
                  <a:cubicBezTo>
                    <a:pt x="4135" y="1079"/>
                    <a:pt x="5211" y="1248"/>
                    <a:pt x="5625" y="1248"/>
                  </a:cubicBezTo>
                  <a:cubicBezTo>
                    <a:pt x="5736" y="1248"/>
                    <a:pt x="5799" y="1236"/>
                    <a:pt x="5806" y="1210"/>
                  </a:cubicBezTo>
                  <a:cubicBezTo>
                    <a:pt x="5836" y="1119"/>
                    <a:pt x="4560" y="754"/>
                    <a:pt x="2949" y="420"/>
                  </a:cubicBezTo>
                  <a:cubicBezTo>
                    <a:pt x="1645" y="169"/>
                    <a:pt x="527" y="1"/>
                    <a:pt x="159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97;p47">
              <a:extLst>
                <a:ext uri="{FF2B5EF4-FFF2-40B4-BE49-F238E27FC236}">
                  <a16:creationId xmlns:a16="http://schemas.microsoft.com/office/drawing/2014/main" id="{9C8FA2EB-F2C5-E341-8FA6-3AD638FF3E98}"/>
                </a:ext>
              </a:extLst>
            </p:cNvPr>
            <p:cNvSpPr/>
            <p:nvPr/>
          </p:nvSpPr>
          <p:spPr>
            <a:xfrm>
              <a:off x="3584675" y="3714725"/>
              <a:ext cx="154275" cy="42150"/>
            </a:xfrm>
            <a:custGeom>
              <a:avLst/>
              <a:gdLst/>
              <a:ahLst/>
              <a:cxnLst/>
              <a:rect l="l" t="t" r="r" b="b"/>
              <a:pathLst>
                <a:path w="6171" h="1686" extrusionOk="0">
                  <a:moveTo>
                    <a:pt x="134" y="0"/>
                  </a:moveTo>
                  <a:cubicBezTo>
                    <a:pt x="71" y="0"/>
                    <a:pt x="36" y="9"/>
                    <a:pt x="31" y="27"/>
                  </a:cubicBezTo>
                  <a:cubicBezTo>
                    <a:pt x="1" y="118"/>
                    <a:pt x="1368" y="574"/>
                    <a:pt x="3040" y="1030"/>
                  </a:cubicBezTo>
                  <a:cubicBezTo>
                    <a:pt x="4496" y="1427"/>
                    <a:pt x="5744" y="1686"/>
                    <a:pt x="6063" y="1686"/>
                  </a:cubicBezTo>
                  <a:cubicBezTo>
                    <a:pt x="6110" y="1686"/>
                    <a:pt x="6137" y="1680"/>
                    <a:pt x="6141" y="1668"/>
                  </a:cubicBezTo>
                  <a:cubicBezTo>
                    <a:pt x="6171" y="1547"/>
                    <a:pt x="4834" y="1091"/>
                    <a:pt x="3131" y="665"/>
                  </a:cubicBezTo>
                  <a:cubicBezTo>
                    <a:pt x="1711" y="278"/>
                    <a:pt x="487" y="0"/>
                    <a:pt x="13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98;p47">
              <a:extLst>
                <a:ext uri="{FF2B5EF4-FFF2-40B4-BE49-F238E27FC236}">
                  <a16:creationId xmlns:a16="http://schemas.microsoft.com/office/drawing/2014/main" id="{9301B243-EA5D-EC46-9FEC-D3785EA7DBD9}"/>
                </a:ext>
              </a:extLst>
            </p:cNvPr>
            <p:cNvSpPr/>
            <p:nvPr/>
          </p:nvSpPr>
          <p:spPr>
            <a:xfrm>
              <a:off x="3590750" y="3671650"/>
              <a:ext cx="144425" cy="41925"/>
            </a:xfrm>
            <a:custGeom>
              <a:avLst/>
              <a:gdLst/>
              <a:ahLst/>
              <a:cxnLst/>
              <a:rect l="l" t="t" r="r" b="b"/>
              <a:pathLst>
                <a:path w="5777" h="1677" extrusionOk="0">
                  <a:moveTo>
                    <a:pt x="105" y="0"/>
                  </a:moveTo>
                  <a:cubicBezTo>
                    <a:pt x="60" y="0"/>
                    <a:pt x="35" y="6"/>
                    <a:pt x="31" y="18"/>
                  </a:cubicBezTo>
                  <a:cubicBezTo>
                    <a:pt x="1" y="139"/>
                    <a:pt x="1247" y="565"/>
                    <a:pt x="2828" y="1021"/>
                  </a:cubicBezTo>
                  <a:cubicBezTo>
                    <a:pt x="4204" y="1418"/>
                    <a:pt x="5373" y="1676"/>
                    <a:pt x="5672" y="1676"/>
                  </a:cubicBezTo>
                  <a:cubicBezTo>
                    <a:pt x="5716" y="1676"/>
                    <a:pt x="5742" y="1671"/>
                    <a:pt x="5746" y="1659"/>
                  </a:cubicBezTo>
                  <a:cubicBezTo>
                    <a:pt x="5776" y="1537"/>
                    <a:pt x="4530" y="1112"/>
                    <a:pt x="2949" y="656"/>
                  </a:cubicBezTo>
                  <a:cubicBezTo>
                    <a:pt x="1573" y="259"/>
                    <a:pt x="404" y="0"/>
                    <a:pt x="105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99;p47">
              <a:extLst>
                <a:ext uri="{FF2B5EF4-FFF2-40B4-BE49-F238E27FC236}">
                  <a16:creationId xmlns:a16="http://schemas.microsoft.com/office/drawing/2014/main" id="{F9C30A0A-7CE0-7343-8B9E-E4543B8F22A9}"/>
                </a:ext>
              </a:extLst>
            </p:cNvPr>
            <p:cNvSpPr/>
            <p:nvPr/>
          </p:nvSpPr>
          <p:spPr>
            <a:xfrm>
              <a:off x="2356700" y="2802125"/>
              <a:ext cx="447600" cy="574375"/>
            </a:xfrm>
            <a:custGeom>
              <a:avLst/>
              <a:gdLst/>
              <a:ahLst/>
              <a:cxnLst/>
              <a:rect l="l" t="t" r="r" b="b"/>
              <a:pathLst>
                <a:path w="17904" h="22975" extrusionOk="0">
                  <a:moveTo>
                    <a:pt x="8184" y="0"/>
                  </a:moveTo>
                  <a:cubicBezTo>
                    <a:pt x="5911" y="0"/>
                    <a:pt x="3776" y="1102"/>
                    <a:pt x="2462" y="2974"/>
                  </a:cubicBezTo>
                  <a:cubicBezTo>
                    <a:pt x="1186" y="4737"/>
                    <a:pt x="0" y="7625"/>
                    <a:pt x="578" y="11880"/>
                  </a:cubicBezTo>
                  <a:cubicBezTo>
                    <a:pt x="1733" y="20209"/>
                    <a:pt x="2645" y="22975"/>
                    <a:pt x="2645" y="22975"/>
                  </a:cubicBezTo>
                  <a:lnTo>
                    <a:pt x="17903" y="20543"/>
                  </a:lnTo>
                  <a:lnTo>
                    <a:pt x="15836" y="6591"/>
                  </a:lnTo>
                  <a:cubicBezTo>
                    <a:pt x="15836" y="6591"/>
                    <a:pt x="13982" y="543"/>
                    <a:pt x="8785" y="26"/>
                  </a:cubicBezTo>
                  <a:cubicBezTo>
                    <a:pt x="8584" y="9"/>
                    <a:pt x="8383" y="0"/>
                    <a:pt x="818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00;p47">
              <a:extLst>
                <a:ext uri="{FF2B5EF4-FFF2-40B4-BE49-F238E27FC236}">
                  <a16:creationId xmlns:a16="http://schemas.microsoft.com/office/drawing/2014/main" id="{BFB35CA6-18BE-6E4C-9405-83E2F94F9B0F}"/>
                </a:ext>
              </a:extLst>
            </p:cNvPr>
            <p:cNvSpPr/>
            <p:nvPr/>
          </p:nvSpPr>
          <p:spPr>
            <a:xfrm>
              <a:off x="2356700" y="2802125"/>
              <a:ext cx="447600" cy="574375"/>
            </a:xfrm>
            <a:custGeom>
              <a:avLst/>
              <a:gdLst/>
              <a:ahLst/>
              <a:cxnLst/>
              <a:rect l="l" t="t" r="r" b="b"/>
              <a:pathLst>
                <a:path w="17904" h="22975" extrusionOk="0">
                  <a:moveTo>
                    <a:pt x="8184" y="0"/>
                  </a:moveTo>
                  <a:cubicBezTo>
                    <a:pt x="5911" y="0"/>
                    <a:pt x="3776" y="1102"/>
                    <a:pt x="2462" y="2974"/>
                  </a:cubicBezTo>
                  <a:cubicBezTo>
                    <a:pt x="1186" y="4737"/>
                    <a:pt x="0" y="7625"/>
                    <a:pt x="578" y="11880"/>
                  </a:cubicBezTo>
                  <a:cubicBezTo>
                    <a:pt x="1733" y="20209"/>
                    <a:pt x="2645" y="22975"/>
                    <a:pt x="2645" y="22975"/>
                  </a:cubicBezTo>
                  <a:lnTo>
                    <a:pt x="17903" y="20543"/>
                  </a:lnTo>
                  <a:lnTo>
                    <a:pt x="15836" y="6591"/>
                  </a:lnTo>
                  <a:cubicBezTo>
                    <a:pt x="15836" y="6591"/>
                    <a:pt x="13982" y="543"/>
                    <a:pt x="8785" y="26"/>
                  </a:cubicBezTo>
                  <a:cubicBezTo>
                    <a:pt x="8584" y="9"/>
                    <a:pt x="8383" y="0"/>
                    <a:pt x="8184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01;p47">
              <a:extLst>
                <a:ext uri="{FF2B5EF4-FFF2-40B4-BE49-F238E27FC236}">
                  <a16:creationId xmlns:a16="http://schemas.microsoft.com/office/drawing/2014/main" id="{1E279236-5B4E-5048-9722-FFE7618341A2}"/>
                </a:ext>
              </a:extLst>
            </p:cNvPr>
            <p:cNvSpPr/>
            <p:nvPr/>
          </p:nvSpPr>
          <p:spPr>
            <a:xfrm>
              <a:off x="2926600" y="3502625"/>
              <a:ext cx="611750" cy="69350"/>
            </a:xfrm>
            <a:custGeom>
              <a:avLst/>
              <a:gdLst/>
              <a:ahLst/>
              <a:cxnLst/>
              <a:rect l="l" t="t" r="r" b="b"/>
              <a:pathLst>
                <a:path w="24470" h="2774" extrusionOk="0">
                  <a:moveTo>
                    <a:pt x="23254" y="0"/>
                  </a:moveTo>
                  <a:cubicBezTo>
                    <a:pt x="23011" y="0"/>
                    <a:pt x="22798" y="92"/>
                    <a:pt x="22615" y="244"/>
                  </a:cubicBezTo>
                  <a:cubicBezTo>
                    <a:pt x="22372" y="365"/>
                    <a:pt x="22159" y="547"/>
                    <a:pt x="21947" y="730"/>
                  </a:cubicBezTo>
                  <a:cubicBezTo>
                    <a:pt x="21470" y="1147"/>
                    <a:pt x="20993" y="1593"/>
                    <a:pt x="20574" y="2069"/>
                  </a:cubicBezTo>
                  <a:lnTo>
                    <a:pt x="20574" y="2069"/>
                  </a:lnTo>
                  <a:cubicBezTo>
                    <a:pt x="19390" y="2402"/>
                    <a:pt x="18206" y="2584"/>
                    <a:pt x="16992" y="2584"/>
                  </a:cubicBezTo>
                  <a:cubicBezTo>
                    <a:pt x="16812" y="2588"/>
                    <a:pt x="16631" y="2590"/>
                    <a:pt x="16448" y="2590"/>
                  </a:cubicBezTo>
                  <a:cubicBezTo>
                    <a:pt x="15240" y="2590"/>
                    <a:pt x="13966" y="2507"/>
                    <a:pt x="12646" y="2402"/>
                  </a:cubicBezTo>
                  <a:cubicBezTo>
                    <a:pt x="9150" y="2158"/>
                    <a:pt x="5959" y="1976"/>
                    <a:pt x="3679" y="1703"/>
                  </a:cubicBezTo>
                  <a:cubicBezTo>
                    <a:pt x="2524" y="1551"/>
                    <a:pt x="1612" y="1429"/>
                    <a:pt x="974" y="1307"/>
                  </a:cubicBezTo>
                  <a:lnTo>
                    <a:pt x="244" y="1186"/>
                  </a:lnTo>
                  <a:cubicBezTo>
                    <a:pt x="153" y="1155"/>
                    <a:pt x="62" y="1155"/>
                    <a:pt x="1" y="1155"/>
                  </a:cubicBezTo>
                  <a:cubicBezTo>
                    <a:pt x="62" y="1186"/>
                    <a:pt x="153" y="1216"/>
                    <a:pt x="244" y="1216"/>
                  </a:cubicBezTo>
                  <a:cubicBezTo>
                    <a:pt x="396" y="1277"/>
                    <a:pt x="639" y="1338"/>
                    <a:pt x="974" y="1399"/>
                  </a:cubicBezTo>
                  <a:cubicBezTo>
                    <a:pt x="1612" y="1520"/>
                    <a:pt x="2524" y="1672"/>
                    <a:pt x="3648" y="1824"/>
                  </a:cubicBezTo>
                  <a:cubicBezTo>
                    <a:pt x="5959" y="2158"/>
                    <a:pt x="9120" y="2341"/>
                    <a:pt x="12646" y="2584"/>
                  </a:cubicBezTo>
                  <a:cubicBezTo>
                    <a:pt x="13836" y="2711"/>
                    <a:pt x="15048" y="2774"/>
                    <a:pt x="16263" y="2774"/>
                  </a:cubicBezTo>
                  <a:cubicBezTo>
                    <a:pt x="16506" y="2774"/>
                    <a:pt x="16749" y="2771"/>
                    <a:pt x="16992" y="2766"/>
                  </a:cubicBezTo>
                  <a:cubicBezTo>
                    <a:pt x="18208" y="2766"/>
                    <a:pt x="19424" y="2554"/>
                    <a:pt x="20609" y="2219"/>
                  </a:cubicBezTo>
                  <a:cubicBezTo>
                    <a:pt x="21065" y="1733"/>
                    <a:pt x="21521" y="1277"/>
                    <a:pt x="22007" y="821"/>
                  </a:cubicBezTo>
                  <a:cubicBezTo>
                    <a:pt x="22190" y="669"/>
                    <a:pt x="22403" y="487"/>
                    <a:pt x="22615" y="335"/>
                  </a:cubicBezTo>
                  <a:cubicBezTo>
                    <a:pt x="22798" y="213"/>
                    <a:pt x="22980" y="122"/>
                    <a:pt x="23223" y="92"/>
                  </a:cubicBezTo>
                  <a:cubicBezTo>
                    <a:pt x="23618" y="152"/>
                    <a:pt x="23922" y="244"/>
                    <a:pt x="24135" y="274"/>
                  </a:cubicBezTo>
                  <a:cubicBezTo>
                    <a:pt x="24257" y="274"/>
                    <a:pt x="24348" y="304"/>
                    <a:pt x="24470" y="304"/>
                  </a:cubicBezTo>
                  <a:cubicBezTo>
                    <a:pt x="24378" y="274"/>
                    <a:pt x="24287" y="213"/>
                    <a:pt x="24196" y="183"/>
                  </a:cubicBezTo>
                  <a:cubicBezTo>
                    <a:pt x="23983" y="152"/>
                    <a:pt x="23679" y="61"/>
                    <a:pt x="2325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02;p47">
              <a:extLst>
                <a:ext uri="{FF2B5EF4-FFF2-40B4-BE49-F238E27FC236}">
                  <a16:creationId xmlns:a16="http://schemas.microsoft.com/office/drawing/2014/main" id="{6C809445-43B1-8142-A1C9-77FC3A14E756}"/>
                </a:ext>
              </a:extLst>
            </p:cNvPr>
            <p:cNvSpPr/>
            <p:nvPr/>
          </p:nvSpPr>
          <p:spPr>
            <a:xfrm>
              <a:off x="2389375" y="2966900"/>
              <a:ext cx="389075" cy="203825"/>
            </a:xfrm>
            <a:custGeom>
              <a:avLst/>
              <a:gdLst/>
              <a:ahLst/>
              <a:cxnLst/>
              <a:rect l="l" t="t" r="r" b="b"/>
              <a:pathLst>
                <a:path w="15563" h="8153" extrusionOk="0">
                  <a:moveTo>
                    <a:pt x="9940" y="183"/>
                  </a:moveTo>
                  <a:cubicBezTo>
                    <a:pt x="10244" y="183"/>
                    <a:pt x="10578" y="244"/>
                    <a:pt x="10852" y="396"/>
                  </a:cubicBezTo>
                  <a:cubicBezTo>
                    <a:pt x="11125" y="578"/>
                    <a:pt x="11399" y="760"/>
                    <a:pt x="11642" y="1004"/>
                  </a:cubicBezTo>
                  <a:cubicBezTo>
                    <a:pt x="11855" y="1247"/>
                    <a:pt x="12067" y="1551"/>
                    <a:pt x="12219" y="1855"/>
                  </a:cubicBezTo>
                  <a:cubicBezTo>
                    <a:pt x="12851" y="3088"/>
                    <a:pt x="12750" y="4566"/>
                    <a:pt x="11996" y="5750"/>
                  </a:cubicBezTo>
                  <a:lnTo>
                    <a:pt x="11996" y="5750"/>
                  </a:lnTo>
                  <a:cubicBezTo>
                    <a:pt x="11886" y="5701"/>
                    <a:pt x="11778" y="5649"/>
                    <a:pt x="11672" y="5593"/>
                  </a:cubicBezTo>
                  <a:cubicBezTo>
                    <a:pt x="11277" y="5380"/>
                    <a:pt x="10912" y="5137"/>
                    <a:pt x="10548" y="4833"/>
                  </a:cubicBezTo>
                  <a:cubicBezTo>
                    <a:pt x="10183" y="4499"/>
                    <a:pt x="9848" y="4104"/>
                    <a:pt x="9575" y="3678"/>
                  </a:cubicBezTo>
                  <a:cubicBezTo>
                    <a:pt x="9241" y="3222"/>
                    <a:pt x="9028" y="2736"/>
                    <a:pt x="8876" y="2189"/>
                  </a:cubicBezTo>
                  <a:cubicBezTo>
                    <a:pt x="8815" y="1915"/>
                    <a:pt x="8815" y="1611"/>
                    <a:pt x="8815" y="1338"/>
                  </a:cubicBezTo>
                  <a:cubicBezTo>
                    <a:pt x="8845" y="1034"/>
                    <a:pt x="8967" y="760"/>
                    <a:pt x="9149" y="517"/>
                  </a:cubicBezTo>
                  <a:cubicBezTo>
                    <a:pt x="9362" y="304"/>
                    <a:pt x="9636" y="183"/>
                    <a:pt x="9940" y="183"/>
                  </a:cubicBezTo>
                  <a:close/>
                  <a:moveTo>
                    <a:pt x="4815" y="871"/>
                  </a:moveTo>
                  <a:cubicBezTo>
                    <a:pt x="5072" y="871"/>
                    <a:pt x="5320" y="916"/>
                    <a:pt x="5532" y="1034"/>
                  </a:cubicBezTo>
                  <a:cubicBezTo>
                    <a:pt x="6079" y="1338"/>
                    <a:pt x="6505" y="1885"/>
                    <a:pt x="6627" y="2493"/>
                  </a:cubicBezTo>
                  <a:cubicBezTo>
                    <a:pt x="6778" y="3070"/>
                    <a:pt x="6778" y="3678"/>
                    <a:pt x="6627" y="4256"/>
                  </a:cubicBezTo>
                  <a:cubicBezTo>
                    <a:pt x="6505" y="4803"/>
                    <a:pt x="6292" y="5320"/>
                    <a:pt x="6019" y="5776"/>
                  </a:cubicBezTo>
                  <a:cubicBezTo>
                    <a:pt x="5803" y="6118"/>
                    <a:pt x="5551" y="6428"/>
                    <a:pt x="5268" y="6705"/>
                  </a:cubicBezTo>
                  <a:lnTo>
                    <a:pt x="5268" y="6705"/>
                  </a:lnTo>
                  <a:cubicBezTo>
                    <a:pt x="4720" y="6319"/>
                    <a:pt x="4240" y="5834"/>
                    <a:pt x="3860" y="5259"/>
                  </a:cubicBezTo>
                  <a:cubicBezTo>
                    <a:pt x="3405" y="4681"/>
                    <a:pt x="3131" y="3982"/>
                    <a:pt x="3040" y="3222"/>
                  </a:cubicBezTo>
                  <a:cubicBezTo>
                    <a:pt x="3009" y="2888"/>
                    <a:pt x="3040" y="2523"/>
                    <a:pt x="3161" y="2189"/>
                  </a:cubicBezTo>
                  <a:cubicBezTo>
                    <a:pt x="3283" y="1855"/>
                    <a:pt x="3465" y="1581"/>
                    <a:pt x="3709" y="1338"/>
                  </a:cubicBezTo>
                  <a:cubicBezTo>
                    <a:pt x="3952" y="1095"/>
                    <a:pt x="4256" y="943"/>
                    <a:pt x="4590" y="882"/>
                  </a:cubicBezTo>
                  <a:cubicBezTo>
                    <a:pt x="4665" y="875"/>
                    <a:pt x="4740" y="871"/>
                    <a:pt x="4815" y="871"/>
                  </a:cubicBezTo>
                  <a:close/>
                  <a:moveTo>
                    <a:pt x="9940" y="0"/>
                  </a:moveTo>
                  <a:cubicBezTo>
                    <a:pt x="9575" y="0"/>
                    <a:pt x="9271" y="152"/>
                    <a:pt x="9028" y="396"/>
                  </a:cubicBezTo>
                  <a:cubicBezTo>
                    <a:pt x="8815" y="669"/>
                    <a:pt x="8693" y="973"/>
                    <a:pt x="8663" y="1307"/>
                  </a:cubicBezTo>
                  <a:cubicBezTo>
                    <a:pt x="8633" y="1611"/>
                    <a:pt x="8663" y="1915"/>
                    <a:pt x="8754" y="2219"/>
                  </a:cubicBezTo>
                  <a:cubicBezTo>
                    <a:pt x="8876" y="2766"/>
                    <a:pt x="9119" y="3283"/>
                    <a:pt x="9453" y="3770"/>
                  </a:cubicBezTo>
                  <a:cubicBezTo>
                    <a:pt x="9727" y="4195"/>
                    <a:pt x="10092" y="4560"/>
                    <a:pt x="10487" y="4894"/>
                  </a:cubicBezTo>
                  <a:cubicBezTo>
                    <a:pt x="10930" y="5278"/>
                    <a:pt x="11422" y="5590"/>
                    <a:pt x="11948" y="5823"/>
                  </a:cubicBezTo>
                  <a:lnTo>
                    <a:pt x="11948" y="5823"/>
                  </a:lnTo>
                  <a:cubicBezTo>
                    <a:pt x="11918" y="5869"/>
                    <a:pt x="11887" y="5914"/>
                    <a:pt x="11855" y="5958"/>
                  </a:cubicBezTo>
                  <a:cubicBezTo>
                    <a:pt x="10946" y="7059"/>
                    <a:pt x="9588" y="7712"/>
                    <a:pt x="8166" y="7712"/>
                  </a:cubicBezTo>
                  <a:cubicBezTo>
                    <a:pt x="8018" y="7712"/>
                    <a:pt x="7869" y="7705"/>
                    <a:pt x="7721" y="7691"/>
                  </a:cubicBezTo>
                  <a:cubicBezTo>
                    <a:pt x="6887" y="7560"/>
                    <a:pt x="6088" y="7253"/>
                    <a:pt x="5391" y="6789"/>
                  </a:cubicBezTo>
                  <a:lnTo>
                    <a:pt x="5391" y="6789"/>
                  </a:lnTo>
                  <a:cubicBezTo>
                    <a:pt x="5672" y="6516"/>
                    <a:pt x="5925" y="6208"/>
                    <a:pt x="6140" y="5867"/>
                  </a:cubicBezTo>
                  <a:cubicBezTo>
                    <a:pt x="6444" y="5380"/>
                    <a:pt x="6657" y="4864"/>
                    <a:pt x="6778" y="4286"/>
                  </a:cubicBezTo>
                  <a:cubicBezTo>
                    <a:pt x="6930" y="3678"/>
                    <a:pt x="6930" y="3070"/>
                    <a:pt x="6778" y="2463"/>
                  </a:cubicBezTo>
                  <a:cubicBezTo>
                    <a:pt x="6627" y="1794"/>
                    <a:pt x="6201" y="1216"/>
                    <a:pt x="5593" y="882"/>
                  </a:cubicBezTo>
                  <a:cubicBezTo>
                    <a:pt x="5368" y="769"/>
                    <a:pt x="5109" y="707"/>
                    <a:pt x="4841" y="707"/>
                  </a:cubicBezTo>
                  <a:cubicBezTo>
                    <a:pt x="4748" y="707"/>
                    <a:pt x="4654" y="714"/>
                    <a:pt x="4560" y="730"/>
                  </a:cubicBezTo>
                  <a:cubicBezTo>
                    <a:pt x="4195" y="791"/>
                    <a:pt x="3860" y="943"/>
                    <a:pt x="3587" y="1216"/>
                  </a:cubicBezTo>
                  <a:cubicBezTo>
                    <a:pt x="3313" y="1459"/>
                    <a:pt x="3101" y="1763"/>
                    <a:pt x="2979" y="2128"/>
                  </a:cubicBezTo>
                  <a:cubicBezTo>
                    <a:pt x="2857" y="2493"/>
                    <a:pt x="2797" y="2888"/>
                    <a:pt x="2857" y="3253"/>
                  </a:cubicBezTo>
                  <a:cubicBezTo>
                    <a:pt x="2918" y="4043"/>
                    <a:pt x="3222" y="4773"/>
                    <a:pt x="3678" y="5411"/>
                  </a:cubicBezTo>
                  <a:cubicBezTo>
                    <a:pt x="4074" y="5972"/>
                    <a:pt x="4560" y="6459"/>
                    <a:pt x="5113" y="6850"/>
                  </a:cubicBezTo>
                  <a:lnTo>
                    <a:pt x="5113" y="6850"/>
                  </a:lnTo>
                  <a:cubicBezTo>
                    <a:pt x="4755" y="7172"/>
                    <a:pt x="4354" y="7444"/>
                    <a:pt x="3921" y="7660"/>
                  </a:cubicBezTo>
                  <a:cubicBezTo>
                    <a:pt x="3309" y="7911"/>
                    <a:pt x="2646" y="8059"/>
                    <a:pt x="1979" y="8059"/>
                  </a:cubicBezTo>
                  <a:cubicBezTo>
                    <a:pt x="1917" y="8059"/>
                    <a:pt x="1855" y="8058"/>
                    <a:pt x="1794" y="8055"/>
                  </a:cubicBezTo>
                  <a:cubicBezTo>
                    <a:pt x="1338" y="8055"/>
                    <a:pt x="882" y="7995"/>
                    <a:pt x="456" y="7873"/>
                  </a:cubicBezTo>
                  <a:cubicBezTo>
                    <a:pt x="154" y="7782"/>
                    <a:pt x="2" y="7722"/>
                    <a:pt x="0" y="7721"/>
                  </a:cubicBezTo>
                  <a:lnTo>
                    <a:pt x="0" y="7721"/>
                  </a:lnTo>
                  <a:cubicBezTo>
                    <a:pt x="152" y="7782"/>
                    <a:pt x="274" y="7843"/>
                    <a:pt x="456" y="7903"/>
                  </a:cubicBezTo>
                  <a:cubicBezTo>
                    <a:pt x="882" y="8055"/>
                    <a:pt x="1338" y="8146"/>
                    <a:pt x="1794" y="8146"/>
                  </a:cubicBezTo>
                  <a:cubicBezTo>
                    <a:pt x="1877" y="8151"/>
                    <a:pt x="1960" y="8153"/>
                    <a:pt x="2043" y="8153"/>
                  </a:cubicBezTo>
                  <a:cubicBezTo>
                    <a:pt x="3237" y="8153"/>
                    <a:pt x="4363" y="7708"/>
                    <a:pt x="5235" y="6934"/>
                  </a:cubicBezTo>
                  <a:lnTo>
                    <a:pt x="5235" y="6934"/>
                  </a:lnTo>
                  <a:cubicBezTo>
                    <a:pt x="5971" y="7428"/>
                    <a:pt x="6818" y="7756"/>
                    <a:pt x="7721" y="7873"/>
                  </a:cubicBezTo>
                  <a:cubicBezTo>
                    <a:pt x="7893" y="7892"/>
                    <a:pt x="8066" y="7902"/>
                    <a:pt x="8237" y="7902"/>
                  </a:cubicBezTo>
                  <a:cubicBezTo>
                    <a:pt x="9695" y="7902"/>
                    <a:pt x="11082" y="7219"/>
                    <a:pt x="12007" y="6049"/>
                  </a:cubicBezTo>
                  <a:cubicBezTo>
                    <a:pt x="12046" y="5999"/>
                    <a:pt x="12085" y="5949"/>
                    <a:pt x="12122" y="5897"/>
                  </a:cubicBezTo>
                  <a:lnTo>
                    <a:pt x="12122" y="5897"/>
                  </a:lnTo>
                  <a:cubicBezTo>
                    <a:pt x="12628" y="6103"/>
                    <a:pt x="13162" y="6236"/>
                    <a:pt x="13709" y="6292"/>
                  </a:cubicBezTo>
                  <a:cubicBezTo>
                    <a:pt x="13982" y="6323"/>
                    <a:pt x="14225" y="6353"/>
                    <a:pt x="14499" y="6353"/>
                  </a:cubicBezTo>
                  <a:lnTo>
                    <a:pt x="15077" y="6292"/>
                  </a:lnTo>
                  <a:lnTo>
                    <a:pt x="15441" y="6201"/>
                  </a:lnTo>
                  <a:cubicBezTo>
                    <a:pt x="15472" y="6201"/>
                    <a:pt x="15532" y="6201"/>
                    <a:pt x="15563" y="6171"/>
                  </a:cubicBezTo>
                  <a:lnTo>
                    <a:pt x="15563" y="6171"/>
                  </a:lnTo>
                  <a:cubicBezTo>
                    <a:pt x="15158" y="6252"/>
                    <a:pt x="14739" y="6292"/>
                    <a:pt x="14324" y="6292"/>
                  </a:cubicBezTo>
                  <a:cubicBezTo>
                    <a:pt x="14117" y="6292"/>
                    <a:pt x="13911" y="6282"/>
                    <a:pt x="13709" y="6262"/>
                  </a:cubicBezTo>
                  <a:cubicBezTo>
                    <a:pt x="13188" y="6171"/>
                    <a:pt x="12667" y="6030"/>
                    <a:pt x="12171" y="5826"/>
                  </a:cubicBezTo>
                  <a:lnTo>
                    <a:pt x="12171" y="5826"/>
                  </a:lnTo>
                  <a:cubicBezTo>
                    <a:pt x="12555" y="5260"/>
                    <a:pt x="12770" y="4591"/>
                    <a:pt x="12797" y="3921"/>
                  </a:cubicBezTo>
                  <a:cubicBezTo>
                    <a:pt x="12858" y="3162"/>
                    <a:pt x="12706" y="2432"/>
                    <a:pt x="12371" y="1763"/>
                  </a:cubicBezTo>
                  <a:cubicBezTo>
                    <a:pt x="12067" y="1125"/>
                    <a:pt x="11551" y="578"/>
                    <a:pt x="10943" y="244"/>
                  </a:cubicBezTo>
                  <a:cubicBezTo>
                    <a:pt x="10608" y="92"/>
                    <a:pt x="10274" y="0"/>
                    <a:pt x="99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03;p47">
              <a:extLst>
                <a:ext uri="{FF2B5EF4-FFF2-40B4-BE49-F238E27FC236}">
                  <a16:creationId xmlns:a16="http://schemas.microsoft.com/office/drawing/2014/main" id="{85AC2173-5883-D14B-A62E-C40C02F1F823}"/>
                </a:ext>
              </a:extLst>
            </p:cNvPr>
            <p:cNvSpPr/>
            <p:nvPr/>
          </p:nvSpPr>
          <p:spPr>
            <a:xfrm>
              <a:off x="2188750" y="1993425"/>
              <a:ext cx="401250" cy="464525"/>
            </a:xfrm>
            <a:custGeom>
              <a:avLst/>
              <a:gdLst/>
              <a:ahLst/>
              <a:cxnLst/>
              <a:rect l="l" t="t" r="r" b="b"/>
              <a:pathLst>
                <a:path w="16050" h="18581" extrusionOk="0">
                  <a:moveTo>
                    <a:pt x="11347" y="0"/>
                  </a:moveTo>
                  <a:cubicBezTo>
                    <a:pt x="9944" y="0"/>
                    <a:pt x="8531" y="650"/>
                    <a:pt x="7630" y="2009"/>
                  </a:cubicBezTo>
                  <a:cubicBezTo>
                    <a:pt x="7053" y="2890"/>
                    <a:pt x="6809" y="3893"/>
                    <a:pt x="6445" y="4896"/>
                  </a:cubicBezTo>
                  <a:cubicBezTo>
                    <a:pt x="6080" y="5930"/>
                    <a:pt x="5533" y="6903"/>
                    <a:pt x="4621" y="7389"/>
                  </a:cubicBezTo>
                  <a:cubicBezTo>
                    <a:pt x="3527" y="7966"/>
                    <a:pt x="2128" y="7784"/>
                    <a:pt x="1156" y="8544"/>
                  </a:cubicBezTo>
                  <a:cubicBezTo>
                    <a:pt x="62" y="9334"/>
                    <a:pt x="1" y="11158"/>
                    <a:pt x="943" y="12161"/>
                  </a:cubicBezTo>
                  <a:cubicBezTo>
                    <a:pt x="1565" y="12823"/>
                    <a:pt x="2452" y="13154"/>
                    <a:pt x="3358" y="13154"/>
                  </a:cubicBezTo>
                  <a:cubicBezTo>
                    <a:pt x="3826" y="13154"/>
                    <a:pt x="4298" y="13066"/>
                    <a:pt x="4743" y="12890"/>
                  </a:cubicBezTo>
                  <a:lnTo>
                    <a:pt x="4743" y="12890"/>
                  </a:lnTo>
                  <a:cubicBezTo>
                    <a:pt x="4439" y="13681"/>
                    <a:pt x="4256" y="14532"/>
                    <a:pt x="4226" y="15383"/>
                  </a:cubicBezTo>
                  <a:cubicBezTo>
                    <a:pt x="4195" y="16264"/>
                    <a:pt x="4591" y="17085"/>
                    <a:pt x="5320" y="17602"/>
                  </a:cubicBezTo>
                  <a:cubicBezTo>
                    <a:pt x="5686" y="17792"/>
                    <a:pt x="6095" y="17891"/>
                    <a:pt x="6505" y="17891"/>
                  </a:cubicBezTo>
                  <a:cubicBezTo>
                    <a:pt x="6946" y="17891"/>
                    <a:pt x="7389" y="17777"/>
                    <a:pt x="7782" y="17541"/>
                  </a:cubicBezTo>
                  <a:cubicBezTo>
                    <a:pt x="8542" y="17115"/>
                    <a:pt x="9180" y="16508"/>
                    <a:pt x="9667" y="15778"/>
                  </a:cubicBezTo>
                  <a:cubicBezTo>
                    <a:pt x="9788" y="16386"/>
                    <a:pt x="10001" y="16963"/>
                    <a:pt x="10305" y="17511"/>
                  </a:cubicBezTo>
                  <a:cubicBezTo>
                    <a:pt x="10609" y="18058"/>
                    <a:pt x="11126" y="18453"/>
                    <a:pt x="11734" y="18574"/>
                  </a:cubicBezTo>
                  <a:cubicBezTo>
                    <a:pt x="11789" y="18579"/>
                    <a:pt x="11843" y="18581"/>
                    <a:pt x="11898" y="18581"/>
                  </a:cubicBezTo>
                  <a:cubicBezTo>
                    <a:pt x="12601" y="18581"/>
                    <a:pt x="13282" y="18224"/>
                    <a:pt x="13648" y="17632"/>
                  </a:cubicBezTo>
                  <a:cubicBezTo>
                    <a:pt x="14044" y="16994"/>
                    <a:pt x="14287" y="16264"/>
                    <a:pt x="14348" y="15504"/>
                  </a:cubicBezTo>
                  <a:cubicBezTo>
                    <a:pt x="14560" y="13650"/>
                    <a:pt x="14439" y="11766"/>
                    <a:pt x="13983" y="9942"/>
                  </a:cubicBezTo>
                  <a:cubicBezTo>
                    <a:pt x="13709" y="8787"/>
                    <a:pt x="13314" y="7602"/>
                    <a:pt x="13527" y="6416"/>
                  </a:cubicBezTo>
                  <a:cubicBezTo>
                    <a:pt x="13738" y="5412"/>
                    <a:pt x="14638" y="4431"/>
                    <a:pt x="15609" y="4431"/>
                  </a:cubicBezTo>
                  <a:cubicBezTo>
                    <a:pt x="15755" y="4431"/>
                    <a:pt x="15903" y="4454"/>
                    <a:pt x="16050" y="4501"/>
                  </a:cubicBezTo>
                  <a:lnTo>
                    <a:pt x="15563" y="2982"/>
                  </a:lnTo>
                  <a:cubicBezTo>
                    <a:pt x="14869" y="1033"/>
                    <a:pt x="13116" y="0"/>
                    <a:pt x="1134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04;p47">
              <a:extLst>
                <a:ext uri="{FF2B5EF4-FFF2-40B4-BE49-F238E27FC236}">
                  <a16:creationId xmlns:a16="http://schemas.microsoft.com/office/drawing/2014/main" id="{288C88F9-AF98-C94D-B6D8-D57E27993390}"/>
                </a:ext>
              </a:extLst>
            </p:cNvPr>
            <p:cNvSpPr/>
            <p:nvPr/>
          </p:nvSpPr>
          <p:spPr>
            <a:xfrm>
              <a:off x="2203200" y="2037200"/>
              <a:ext cx="377675" cy="240600"/>
            </a:xfrm>
            <a:custGeom>
              <a:avLst/>
              <a:gdLst/>
              <a:ahLst/>
              <a:cxnLst/>
              <a:rect l="l" t="t" r="r" b="b"/>
              <a:pathLst>
                <a:path w="15107" h="9624" extrusionOk="0">
                  <a:moveTo>
                    <a:pt x="11640" y="1"/>
                  </a:moveTo>
                  <a:cubicBezTo>
                    <a:pt x="10847" y="1"/>
                    <a:pt x="10053" y="245"/>
                    <a:pt x="9393" y="714"/>
                  </a:cubicBezTo>
                  <a:cubicBezTo>
                    <a:pt x="8845" y="1109"/>
                    <a:pt x="8390" y="1656"/>
                    <a:pt x="8146" y="2294"/>
                  </a:cubicBezTo>
                  <a:cubicBezTo>
                    <a:pt x="7873" y="2933"/>
                    <a:pt x="7690" y="3632"/>
                    <a:pt x="7569" y="4331"/>
                  </a:cubicBezTo>
                  <a:cubicBezTo>
                    <a:pt x="7447" y="5000"/>
                    <a:pt x="7234" y="5668"/>
                    <a:pt x="6931" y="6276"/>
                  </a:cubicBezTo>
                  <a:cubicBezTo>
                    <a:pt x="6140" y="7826"/>
                    <a:pt x="4681" y="8951"/>
                    <a:pt x="2979" y="9316"/>
                  </a:cubicBezTo>
                  <a:cubicBezTo>
                    <a:pt x="2572" y="9404"/>
                    <a:pt x="2144" y="9452"/>
                    <a:pt x="1713" y="9452"/>
                  </a:cubicBezTo>
                  <a:cubicBezTo>
                    <a:pt x="1405" y="9452"/>
                    <a:pt x="1095" y="9427"/>
                    <a:pt x="791" y="9377"/>
                  </a:cubicBezTo>
                  <a:cubicBezTo>
                    <a:pt x="343" y="9298"/>
                    <a:pt x="78" y="9219"/>
                    <a:pt x="15" y="9219"/>
                  </a:cubicBezTo>
                  <a:cubicBezTo>
                    <a:pt x="5" y="9219"/>
                    <a:pt x="0" y="9220"/>
                    <a:pt x="0" y="9225"/>
                  </a:cubicBezTo>
                  <a:cubicBezTo>
                    <a:pt x="61" y="9255"/>
                    <a:pt x="122" y="9285"/>
                    <a:pt x="183" y="9316"/>
                  </a:cubicBezTo>
                  <a:cubicBezTo>
                    <a:pt x="365" y="9377"/>
                    <a:pt x="578" y="9437"/>
                    <a:pt x="791" y="9498"/>
                  </a:cubicBezTo>
                  <a:cubicBezTo>
                    <a:pt x="1186" y="9582"/>
                    <a:pt x="1587" y="9624"/>
                    <a:pt x="1987" y="9624"/>
                  </a:cubicBezTo>
                  <a:cubicBezTo>
                    <a:pt x="3460" y="9624"/>
                    <a:pt x="4912" y="9061"/>
                    <a:pt x="5988" y="8009"/>
                  </a:cubicBezTo>
                  <a:cubicBezTo>
                    <a:pt x="6475" y="7553"/>
                    <a:pt x="6900" y="7006"/>
                    <a:pt x="7204" y="6398"/>
                  </a:cubicBezTo>
                  <a:cubicBezTo>
                    <a:pt x="7508" y="5759"/>
                    <a:pt x="7721" y="5091"/>
                    <a:pt x="7873" y="4392"/>
                  </a:cubicBezTo>
                  <a:cubicBezTo>
                    <a:pt x="7994" y="3693"/>
                    <a:pt x="8177" y="3024"/>
                    <a:pt x="8420" y="2386"/>
                  </a:cubicBezTo>
                  <a:cubicBezTo>
                    <a:pt x="8663" y="1808"/>
                    <a:pt x="9058" y="1291"/>
                    <a:pt x="9545" y="927"/>
                  </a:cubicBezTo>
                  <a:cubicBezTo>
                    <a:pt x="10174" y="471"/>
                    <a:pt x="10926" y="232"/>
                    <a:pt x="11682" y="232"/>
                  </a:cubicBezTo>
                  <a:cubicBezTo>
                    <a:pt x="11985" y="232"/>
                    <a:pt x="12288" y="271"/>
                    <a:pt x="12584" y="349"/>
                  </a:cubicBezTo>
                  <a:cubicBezTo>
                    <a:pt x="13314" y="531"/>
                    <a:pt x="13952" y="866"/>
                    <a:pt x="14499" y="1382"/>
                  </a:cubicBezTo>
                  <a:cubicBezTo>
                    <a:pt x="14843" y="1698"/>
                    <a:pt x="15025" y="1932"/>
                    <a:pt x="15070" y="1932"/>
                  </a:cubicBezTo>
                  <a:cubicBezTo>
                    <a:pt x="15073" y="1932"/>
                    <a:pt x="15075" y="1931"/>
                    <a:pt x="15077" y="1930"/>
                  </a:cubicBezTo>
                  <a:cubicBezTo>
                    <a:pt x="15107" y="1930"/>
                    <a:pt x="15046" y="1869"/>
                    <a:pt x="14955" y="1747"/>
                  </a:cubicBezTo>
                  <a:cubicBezTo>
                    <a:pt x="14864" y="1595"/>
                    <a:pt x="14742" y="1413"/>
                    <a:pt x="14590" y="1291"/>
                  </a:cubicBezTo>
                  <a:cubicBezTo>
                    <a:pt x="14043" y="744"/>
                    <a:pt x="13405" y="349"/>
                    <a:pt x="12645" y="136"/>
                  </a:cubicBezTo>
                  <a:cubicBezTo>
                    <a:pt x="12317" y="45"/>
                    <a:pt x="11979" y="1"/>
                    <a:pt x="116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05;p47">
              <a:extLst>
                <a:ext uri="{FF2B5EF4-FFF2-40B4-BE49-F238E27FC236}">
                  <a16:creationId xmlns:a16="http://schemas.microsoft.com/office/drawing/2014/main" id="{1206E217-E5C3-ED4F-BC3F-44ED0044973F}"/>
                </a:ext>
              </a:extLst>
            </p:cNvPr>
            <p:cNvSpPr/>
            <p:nvPr/>
          </p:nvSpPr>
          <p:spPr>
            <a:xfrm>
              <a:off x="2441050" y="2091500"/>
              <a:ext cx="139075" cy="351850"/>
            </a:xfrm>
            <a:custGeom>
              <a:avLst/>
              <a:gdLst/>
              <a:ahLst/>
              <a:cxnLst/>
              <a:rect l="l" t="t" r="r" b="b"/>
              <a:pathLst>
                <a:path w="5563" h="14074" extrusionOk="0">
                  <a:moveTo>
                    <a:pt x="4863" y="1"/>
                  </a:moveTo>
                  <a:cubicBezTo>
                    <a:pt x="4225" y="31"/>
                    <a:pt x="3587" y="153"/>
                    <a:pt x="3009" y="426"/>
                  </a:cubicBezTo>
                  <a:cubicBezTo>
                    <a:pt x="2097" y="821"/>
                    <a:pt x="1368" y="1490"/>
                    <a:pt x="851" y="2311"/>
                  </a:cubicBezTo>
                  <a:cubicBezTo>
                    <a:pt x="243" y="3344"/>
                    <a:pt x="0" y="4530"/>
                    <a:pt x="183" y="5715"/>
                  </a:cubicBezTo>
                  <a:cubicBezTo>
                    <a:pt x="334" y="6961"/>
                    <a:pt x="821" y="8056"/>
                    <a:pt x="1094" y="9059"/>
                  </a:cubicBezTo>
                  <a:cubicBezTo>
                    <a:pt x="1398" y="9940"/>
                    <a:pt x="1550" y="10852"/>
                    <a:pt x="1490" y="11794"/>
                  </a:cubicBezTo>
                  <a:cubicBezTo>
                    <a:pt x="1459" y="12402"/>
                    <a:pt x="1277" y="13010"/>
                    <a:pt x="942" y="13527"/>
                  </a:cubicBezTo>
                  <a:cubicBezTo>
                    <a:pt x="669" y="13892"/>
                    <a:pt x="486" y="14044"/>
                    <a:pt x="486" y="14074"/>
                  </a:cubicBezTo>
                  <a:cubicBezTo>
                    <a:pt x="486" y="14074"/>
                    <a:pt x="547" y="14044"/>
                    <a:pt x="638" y="13983"/>
                  </a:cubicBezTo>
                  <a:cubicBezTo>
                    <a:pt x="790" y="13861"/>
                    <a:pt x="912" y="13740"/>
                    <a:pt x="1034" y="13588"/>
                  </a:cubicBezTo>
                  <a:cubicBezTo>
                    <a:pt x="1429" y="13071"/>
                    <a:pt x="1642" y="12433"/>
                    <a:pt x="1702" y="11794"/>
                  </a:cubicBezTo>
                  <a:cubicBezTo>
                    <a:pt x="1793" y="10852"/>
                    <a:pt x="1672" y="9879"/>
                    <a:pt x="1398" y="8967"/>
                  </a:cubicBezTo>
                  <a:cubicBezTo>
                    <a:pt x="1094" y="7934"/>
                    <a:pt x="638" y="6870"/>
                    <a:pt x="486" y="5685"/>
                  </a:cubicBezTo>
                  <a:cubicBezTo>
                    <a:pt x="304" y="4560"/>
                    <a:pt x="517" y="3435"/>
                    <a:pt x="1094" y="2463"/>
                  </a:cubicBezTo>
                  <a:cubicBezTo>
                    <a:pt x="1581" y="1673"/>
                    <a:pt x="2249" y="1034"/>
                    <a:pt x="3101" y="639"/>
                  </a:cubicBezTo>
                  <a:cubicBezTo>
                    <a:pt x="3648" y="366"/>
                    <a:pt x="4256" y="183"/>
                    <a:pt x="4863" y="122"/>
                  </a:cubicBezTo>
                  <a:cubicBezTo>
                    <a:pt x="5107" y="122"/>
                    <a:pt x="5319" y="122"/>
                    <a:pt x="5563" y="92"/>
                  </a:cubicBezTo>
                  <a:cubicBezTo>
                    <a:pt x="5350" y="1"/>
                    <a:pt x="5107" y="1"/>
                    <a:pt x="486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06;p47">
              <a:extLst>
                <a:ext uri="{FF2B5EF4-FFF2-40B4-BE49-F238E27FC236}">
                  <a16:creationId xmlns:a16="http://schemas.microsoft.com/office/drawing/2014/main" id="{42AAC44D-35BE-AA40-8740-64DB1E7CFA21}"/>
                </a:ext>
              </a:extLst>
            </p:cNvPr>
            <p:cNvSpPr/>
            <p:nvPr/>
          </p:nvSpPr>
          <p:spPr>
            <a:xfrm>
              <a:off x="2545150" y="1919900"/>
              <a:ext cx="617050" cy="600525"/>
            </a:xfrm>
            <a:custGeom>
              <a:avLst/>
              <a:gdLst/>
              <a:ahLst/>
              <a:cxnLst/>
              <a:rect l="l" t="t" r="r" b="b"/>
              <a:pathLst>
                <a:path w="24682" h="24021" extrusionOk="0">
                  <a:moveTo>
                    <a:pt x="11648" y="0"/>
                  </a:moveTo>
                  <a:cubicBezTo>
                    <a:pt x="10188" y="0"/>
                    <a:pt x="8732" y="165"/>
                    <a:pt x="7295" y="512"/>
                  </a:cubicBezTo>
                  <a:cubicBezTo>
                    <a:pt x="5532" y="907"/>
                    <a:pt x="3921" y="1819"/>
                    <a:pt x="2675" y="3126"/>
                  </a:cubicBezTo>
                  <a:cubicBezTo>
                    <a:pt x="487" y="5436"/>
                    <a:pt x="0" y="8901"/>
                    <a:pt x="183" y="12093"/>
                  </a:cubicBezTo>
                  <a:cubicBezTo>
                    <a:pt x="426" y="15831"/>
                    <a:pt x="1520" y="19509"/>
                    <a:pt x="3374" y="22792"/>
                  </a:cubicBezTo>
                  <a:cubicBezTo>
                    <a:pt x="3587" y="23248"/>
                    <a:pt x="3891" y="23613"/>
                    <a:pt x="4286" y="23886"/>
                  </a:cubicBezTo>
                  <a:cubicBezTo>
                    <a:pt x="4444" y="23976"/>
                    <a:pt x="4622" y="24020"/>
                    <a:pt x="4799" y="24020"/>
                  </a:cubicBezTo>
                  <a:cubicBezTo>
                    <a:pt x="5101" y="24020"/>
                    <a:pt x="5402" y="23892"/>
                    <a:pt x="5593" y="23643"/>
                  </a:cubicBezTo>
                  <a:lnTo>
                    <a:pt x="21703" y="13734"/>
                  </a:lnTo>
                  <a:cubicBezTo>
                    <a:pt x="24682" y="6865"/>
                    <a:pt x="20609" y="2670"/>
                    <a:pt x="17934" y="1150"/>
                  </a:cubicBezTo>
                  <a:cubicBezTo>
                    <a:pt x="16353" y="239"/>
                    <a:pt x="14469" y="56"/>
                    <a:pt x="12645" y="26"/>
                  </a:cubicBezTo>
                  <a:cubicBezTo>
                    <a:pt x="12313" y="9"/>
                    <a:pt x="11980" y="0"/>
                    <a:pt x="1164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07;p47">
              <a:extLst>
                <a:ext uri="{FF2B5EF4-FFF2-40B4-BE49-F238E27FC236}">
                  <a16:creationId xmlns:a16="http://schemas.microsoft.com/office/drawing/2014/main" id="{FECA3DE4-EBF2-4C41-9FCE-33B37B8EA222}"/>
                </a:ext>
              </a:extLst>
            </p:cNvPr>
            <p:cNvSpPr/>
            <p:nvPr/>
          </p:nvSpPr>
          <p:spPr>
            <a:xfrm>
              <a:off x="2641650" y="2036650"/>
              <a:ext cx="454450" cy="804125"/>
            </a:xfrm>
            <a:custGeom>
              <a:avLst/>
              <a:gdLst/>
              <a:ahLst/>
              <a:cxnLst/>
              <a:rect l="l" t="t" r="r" b="b"/>
              <a:pathLst>
                <a:path w="18178" h="32165" extrusionOk="0">
                  <a:moveTo>
                    <a:pt x="11989" y="1"/>
                  </a:moveTo>
                  <a:cubicBezTo>
                    <a:pt x="11774" y="1"/>
                    <a:pt x="11557" y="13"/>
                    <a:pt x="11338" y="37"/>
                  </a:cubicBezTo>
                  <a:lnTo>
                    <a:pt x="1764" y="1040"/>
                  </a:lnTo>
                  <a:cubicBezTo>
                    <a:pt x="761" y="1161"/>
                    <a:pt x="1" y="2012"/>
                    <a:pt x="31" y="3015"/>
                  </a:cubicBezTo>
                  <a:lnTo>
                    <a:pt x="1308" y="26754"/>
                  </a:lnTo>
                  <a:cubicBezTo>
                    <a:pt x="1460" y="29764"/>
                    <a:pt x="3952" y="32165"/>
                    <a:pt x="6992" y="32165"/>
                  </a:cubicBezTo>
                  <a:cubicBezTo>
                    <a:pt x="10244" y="32165"/>
                    <a:pt x="12828" y="29490"/>
                    <a:pt x="12736" y="26268"/>
                  </a:cubicBezTo>
                  <a:lnTo>
                    <a:pt x="12615" y="22651"/>
                  </a:lnTo>
                  <a:cubicBezTo>
                    <a:pt x="12615" y="22651"/>
                    <a:pt x="16870" y="21952"/>
                    <a:pt x="17752" y="16420"/>
                  </a:cubicBezTo>
                  <a:cubicBezTo>
                    <a:pt x="18177" y="13654"/>
                    <a:pt x="18056" y="9155"/>
                    <a:pt x="17812" y="5477"/>
                  </a:cubicBezTo>
                  <a:cubicBezTo>
                    <a:pt x="17614" y="2355"/>
                    <a:pt x="15029" y="1"/>
                    <a:pt x="11989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08;p47">
              <a:extLst>
                <a:ext uri="{FF2B5EF4-FFF2-40B4-BE49-F238E27FC236}">
                  <a16:creationId xmlns:a16="http://schemas.microsoft.com/office/drawing/2014/main" id="{C249E93F-7FA6-2545-AC41-C140ACBD548C}"/>
                </a:ext>
              </a:extLst>
            </p:cNvPr>
            <p:cNvSpPr/>
            <p:nvPr/>
          </p:nvSpPr>
          <p:spPr>
            <a:xfrm>
              <a:off x="3027675" y="2235700"/>
              <a:ext cx="34975" cy="33700"/>
            </a:xfrm>
            <a:custGeom>
              <a:avLst/>
              <a:gdLst/>
              <a:ahLst/>
              <a:cxnLst/>
              <a:rect l="l" t="t" r="r" b="b"/>
              <a:pathLst>
                <a:path w="1399" h="1348" extrusionOk="0">
                  <a:moveTo>
                    <a:pt x="770" y="0"/>
                  </a:moveTo>
                  <a:cubicBezTo>
                    <a:pt x="737" y="0"/>
                    <a:pt x="703" y="3"/>
                    <a:pt x="669" y="8"/>
                  </a:cubicBezTo>
                  <a:cubicBezTo>
                    <a:pt x="305" y="8"/>
                    <a:pt x="1" y="312"/>
                    <a:pt x="1" y="707"/>
                  </a:cubicBezTo>
                  <a:cubicBezTo>
                    <a:pt x="1" y="1082"/>
                    <a:pt x="302" y="1348"/>
                    <a:pt x="670" y="1348"/>
                  </a:cubicBezTo>
                  <a:cubicBezTo>
                    <a:pt x="690" y="1348"/>
                    <a:pt x="710" y="1347"/>
                    <a:pt x="730" y="1345"/>
                  </a:cubicBezTo>
                  <a:cubicBezTo>
                    <a:pt x="1125" y="1345"/>
                    <a:pt x="1399" y="1011"/>
                    <a:pt x="1399" y="646"/>
                  </a:cubicBezTo>
                  <a:cubicBezTo>
                    <a:pt x="1399" y="285"/>
                    <a:pt x="1120" y="0"/>
                    <a:pt x="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09;p47">
              <a:extLst>
                <a:ext uri="{FF2B5EF4-FFF2-40B4-BE49-F238E27FC236}">
                  <a16:creationId xmlns:a16="http://schemas.microsoft.com/office/drawing/2014/main" id="{CD3C11CC-F49A-1A48-BDA7-E208C46F3686}"/>
                </a:ext>
              </a:extLst>
            </p:cNvPr>
            <p:cNvSpPr/>
            <p:nvPr/>
          </p:nvSpPr>
          <p:spPr>
            <a:xfrm>
              <a:off x="2990450" y="2213100"/>
              <a:ext cx="72975" cy="18600"/>
            </a:xfrm>
            <a:custGeom>
              <a:avLst/>
              <a:gdLst/>
              <a:ahLst/>
              <a:cxnLst/>
              <a:rect l="l" t="t" r="r" b="b"/>
              <a:pathLst>
                <a:path w="2919" h="744" extrusionOk="0">
                  <a:moveTo>
                    <a:pt x="1520" y="0"/>
                  </a:moveTo>
                  <a:cubicBezTo>
                    <a:pt x="1125" y="0"/>
                    <a:pt x="699" y="122"/>
                    <a:pt x="365" y="334"/>
                  </a:cubicBezTo>
                  <a:cubicBezTo>
                    <a:pt x="122" y="517"/>
                    <a:pt x="0" y="638"/>
                    <a:pt x="91" y="730"/>
                  </a:cubicBezTo>
                  <a:cubicBezTo>
                    <a:pt x="98" y="739"/>
                    <a:pt x="110" y="743"/>
                    <a:pt x="127" y="743"/>
                  </a:cubicBezTo>
                  <a:cubicBezTo>
                    <a:pt x="274" y="743"/>
                    <a:pt x="808" y="426"/>
                    <a:pt x="1490" y="426"/>
                  </a:cubicBezTo>
                  <a:cubicBezTo>
                    <a:pt x="2171" y="426"/>
                    <a:pt x="2681" y="743"/>
                    <a:pt x="2845" y="743"/>
                  </a:cubicBezTo>
                  <a:cubicBezTo>
                    <a:pt x="2864" y="743"/>
                    <a:pt x="2878" y="739"/>
                    <a:pt x="2888" y="730"/>
                  </a:cubicBezTo>
                  <a:cubicBezTo>
                    <a:pt x="2918" y="699"/>
                    <a:pt x="2857" y="547"/>
                    <a:pt x="2614" y="365"/>
                  </a:cubicBezTo>
                  <a:cubicBezTo>
                    <a:pt x="2310" y="122"/>
                    <a:pt x="1915" y="0"/>
                    <a:pt x="1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10;p47">
              <a:extLst>
                <a:ext uri="{FF2B5EF4-FFF2-40B4-BE49-F238E27FC236}">
                  <a16:creationId xmlns:a16="http://schemas.microsoft.com/office/drawing/2014/main" id="{4783C39A-D27A-6044-8CDF-9EC7B4D20A83}"/>
                </a:ext>
              </a:extLst>
            </p:cNvPr>
            <p:cNvSpPr/>
            <p:nvPr/>
          </p:nvSpPr>
          <p:spPr>
            <a:xfrm>
              <a:off x="2836175" y="2240400"/>
              <a:ext cx="35750" cy="34325"/>
            </a:xfrm>
            <a:custGeom>
              <a:avLst/>
              <a:gdLst/>
              <a:ahLst/>
              <a:cxnLst/>
              <a:rect l="l" t="t" r="r" b="b"/>
              <a:pathLst>
                <a:path w="1430" h="1373" extrusionOk="0">
                  <a:moveTo>
                    <a:pt x="750" y="0"/>
                  </a:moveTo>
                  <a:cubicBezTo>
                    <a:pt x="734" y="0"/>
                    <a:pt x="717" y="1"/>
                    <a:pt x="700" y="2"/>
                  </a:cubicBezTo>
                  <a:cubicBezTo>
                    <a:pt x="305" y="2"/>
                    <a:pt x="1" y="337"/>
                    <a:pt x="1" y="732"/>
                  </a:cubicBezTo>
                  <a:cubicBezTo>
                    <a:pt x="30" y="1080"/>
                    <a:pt x="335" y="1372"/>
                    <a:pt x="680" y="1372"/>
                  </a:cubicBezTo>
                  <a:cubicBezTo>
                    <a:pt x="697" y="1372"/>
                    <a:pt x="714" y="1372"/>
                    <a:pt x="730" y="1370"/>
                  </a:cubicBezTo>
                  <a:cubicBezTo>
                    <a:pt x="1126" y="1340"/>
                    <a:pt x="1430" y="1036"/>
                    <a:pt x="1430" y="641"/>
                  </a:cubicBezTo>
                  <a:cubicBezTo>
                    <a:pt x="1401" y="293"/>
                    <a:pt x="1095" y="0"/>
                    <a:pt x="7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11;p47">
              <a:extLst>
                <a:ext uri="{FF2B5EF4-FFF2-40B4-BE49-F238E27FC236}">
                  <a16:creationId xmlns:a16="http://schemas.microsoft.com/office/drawing/2014/main" id="{172DCA64-9DEB-D349-A9F5-EBD6E758A28D}"/>
                </a:ext>
              </a:extLst>
            </p:cNvPr>
            <p:cNvSpPr/>
            <p:nvPr/>
          </p:nvSpPr>
          <p:spPr>
            <a:xfrm>
              <a:off x="2802750" y="2216900"/>
              <a:ext cx="72975" cy="18600"/>
            </a:xfrm>
            <a:custGeom>
              <a:avLst/>
              <a:gdLst/>
              <a:ahLst/>
              <a:cxnLst/>
              <a:rect l="l" t="t" r="r" b="b"/>
              <a:pathLst>
                <a:path w="2919" h="744" extrusionOk="0">
                  <a:moveTo>
                    <a:pt x="1520" y="0"/>
                  </a:moveTo>
                  <a:cubicBezTo>
                    <a:pt x="1125" y="0"/>
                    <a:pt x="730" y="122"/>
                    <a:pt x="396" y="334"/>
                  </a:cubicBezTo>
                  <a:cubicBezTo>
                    <a:pt x="152" y="517"/>
                    <a:pt x="1" y="638"/>
                    <a:pt x="92" y="730"/>
                  </a:cubicBezTo>
                  <a:cubicBezTo>
                    <a:pt x="99" y="734"/>
                    <a:pt x="108" y="736"/>
                    <a:pt x="121" y="736"/>
                  </a:cubicBezTo>
                  <a:cubicBezTo>
                    <a:pt x="268" y="736"/>
                    <a:pt x="788" y="426"/>
                    <a:pt x="1490" y="426"/>
                  </a:cubicBezTo>
                  <a:cubicBezTo>
                    <a:pt x="2171" y="426"/>
                    <a:pt x="2681" y="743"/>
                    <a:pt x="2845" y="743"/>
                  </a:cubicBezTo>
                  <a:cubicBezTo>
                    <a:pt x="2864" y="743"/>
                    <a:pt x="2879" y="739"/>
                    <a:pt x="2888" y="730"/>
                  </a:cubicBezTo>
                  <a:cubicBezTo>
                    <a:pt x="2918" y="699"/>
                    <a:pt x="2858" y="517"/>
                    <a:pt x="2645" y="365"/>
                  </a:cubicBezTo>
                  <a:cubicBezTo>
                    <a:pt x="2311" y="122"/>
                    <a:pt x="1915" y="0"/>
                    <a:pt x="1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12;p47">
              <a:extLst>
                <a:ext uri="{FF2B5EF4-FFF2-40B4-BE49-F238E27FC236}">
                  <a16:creationId xmlns:a16="http://schemas.microsoft.com/office/drawing/2014/main" id="{086EA793-ED37-3248-ABF6-1E36ACAE1623}"/>
                </a:ext>
              </a:extLst>
            </p:cNvPr>
            <p:cNvSpPr/>
            <p:nvPr/>
          </p:nvSpPr>
          <p:spPr>
            <a:xfrm>
              <a:off x="2933450" y="2217650"/>
              <a:ext cx="60050" cy="159975"/>
            </a:xfrm>
            <a:custGeom>
              <a:avLst/>
              <a:gdLst/>
              <a:ahLst/>
              <a:cxnLst/>
              <a:rect l="l" t="t" r="r" b="b"/>
              <a:pathLst>
                <a:path w="2402" h="6399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1" y="31"/>
                    <a:pt x="578" y="1763"/>
                    <a:pt x="1368" y="3891"/>
                  </a:cubicBezTo>
                  <a:lnTo>
                    <a:pt x="1946" y="5380"/>
                  </a:lnTo>
                  <a:cubicBezTo>
                    <a:pt x="2037" y="5532"/>
                    <a:pt x="2098" y="5745"/>
                    <a:pt x="2067" y="5958"/>
                  </a:cubicBezTo>
                  <a:cubicBezTo>
                    <a:pt x="2037" y="6080"/>
                    <a:pt x="1855" y="6110"/>
                    <a:pt x="1672" y="6140"/>
                  </a:cubicBezTo>
                  <a:cubicBezTo>
                    <a:pt x="1247" y="6140"/>
                    <a:pt x="821" y="6232"/>
                    <a:pt x="426" y="6353"/>
                  </a:cubicBezTo>
                  <a:cubicBezTo>
                    <a:pt x="639" y="6384"/>
                    <a:pt x="852" y="6399"/>
                    <a:pt x="1061" y="6399"/>
                  </a:cubicBezTo>
                  <a:cubicBezTo>
                    <a:pt x="1270" y="6399"/>
                    <a:pt x="1475" y="6384"/>
                    <a:pt x="1672" y="6353"/>
                  </a:cubicBezTo>
                  <a:cubicBezTo>
                    <a:pt x="1794" y="6353"/>
                    <a:pt x="1915" y="6323"/>
                    <a:pt x="2007" y="6292"/>
                  </a:cubicBezTo>
                  <a:cubicBezTo>
                    <a:pt x="2159" y="6262"/>
                    <a:pt x="2280" y="6171"/>
                    <a:pt x="2341" y="6019"/>
                  </a:cubicBezTo>
                  <a:cubicBezTo>
                    <a:pt x="2402" y="5776"/>
                    <a:pt x="2341" y="5502"/>
                    <a:pt x="2250" y="5259"/>
                  </a:cubicBezTo>
                  <a:cubicBezTo>
                    <a:pt x="2067" y="4773"/>
                    <a:pt x="1885" y="4286"/>
                    <a:pt x="1672" y="3769"/>
                  </a:cubicBezTo>
                  <a:cubicBezTo>
                    <a:pt x="889" y="1691"/>
                    <a:pt x="195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13;p47">
              <a:extLst>
                <a:ext uri="{FF2B5EF4-FFF2-40B4-BE49-F238E27FC236}">
                  <a16:creationId xmlns:a16="http://schemas.microsoft.com/office/drawing/2014/main" id="{AD647FD7-9166-7E4E-9449-8F74D15A759E}"/>
                </a:ext>
              </a:extLst>
            </p:cNvPr>
            <p:cNvSpPr/>
            <p:nvPr/>
          </p:nvSpPr>
          <p:spPr>
            <a:xfrm>
              <a:off x="2772350" y="2552750"/>
              <a:ext cx="184675" cy="83300"/>
            </a:xfrm>
            <a:custGeom>
              <a:avLst/>
              <a:gdLst/>
              <a:ahLst/>
              <a:cxnLst/>
              <a:rect l="l" t="t" r="r" b="b"/>
              <a:pathLst>
                <a:path w="7387" h="3332" extrusionOk="0">
                  <a:moveTo>
                    <a:pt x="1" y="1"/>
                  </a:moveTo>
                  <a:cubicBezTo>
                    <a:pt x="1" y="1"/>
                    <a:pt x="1573" y="3332"/>
                    <a:pt x="6314" y="3332"/>
                  </a:cubicBezTo>
                  <a:cubicBezTo>
                    <a:pt x="6637" y="3332"/>
                    <a:pt x="6974" y="3317"/>
                    <a:pt x="7326" y="3284"/>
                  </a:cubicBezTo>
                  <a:lnTo>
                    <a:pt x="7387" y="1977"/>
                  </a:lnTo>
                  <a:lnTo>
                    <a:pt x="7387" y="1977"/>
                  </a:lnTo>
                  <a:cubicBezTo>
                    <a:pt x="7331" y="1977"/>
                    <a:pt x="7274" y="1978"/>
                    <a:pt x="7218" y="1978"/>
                  </a:cubicBezTo>
                  <a:cubicBezTo>
                    <a:pt x="4691" y="1978"/>
                    <a:pt x="2171" y="1309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14;p47">
              <a:extLst>
                <a:ext uri="{FF2B5EF4-FFF2-40B4-BE49-F238E27FC236}">
                  <a16:creationId xmlns:a16="http://schemas.microsoft.com/office/drawing/2014/main" id="{1B08F36E-5B3F-7F4F-AB3F-3EDF7359C0D8}"/>
                </a:ext>
              </a:extLst>
            </p:cNvPr>
            <p:cNvSpPr/>
            <p:nvPr/>
          </p:nvSpPr>
          <p:spPr>
            <a:xfrm>
              <a:off x="2877225" y="2409625"/>
              <a:ext cx="60800" cy="42225"/>
            </a:xfrm>
            <a:custGeom>
              <a:avLst/>
              <a:gdLst/>
              <a:ahLst/>
              <a:cxnLst/>
              <a:rect l="l" t="t" r="r" b="b"/>
              <a:pathLst>
                <a:path w="2432" h="1689" extrusionOk="0">
                  <a:moveTo>
                    <a:pt x="1277" y="0"/>
                  </a:moveTo>
                  <a:cubicBezTo>
                    <a:pt x="1217" y="0"/>
                    <a:pt x="1156" y="4"/>
                    <a:pt x="1095" y="12"/>
                  </a:cubicBezTo>
                  <a:cubicBezTo>
                    <a:pt x="760" y="42"/>
                    <a:pt x="456" y="194"/>
                    <a:pt x="243" y="467"/>
                  </a:cubicBezTo>
                  <a:cubicBezTo>
                    <a:pt x="31" y="741"/>
                    <a:pt x="0" y="1106"/>
                    <a:pt x="183" y="1379"/>
                  </a:cubicBezTo>
                  <a:cubicBezTo>
                    <a:pt x="353" y="1572"/>
                    <a:pt x="599" y="1689"/>
                    <a:pt x="857" y="1689"/>
                  </a:cubicBezTo>
                  <a:cubicBezTo>
                    <a:pt x="966" y="1689"/>
                    <a:pt x="1077" y="1668"/>
                    <a:pt x="1186" y="1622"/>
                  </a:cubicBezTo>
                  <a:cubicBezTo>
                    <a:pt x="1550" y="1501"/>
                    <a:pt x="1885" y="1319"/>
                    <a:pt x="2158" y="1045"/>
                  </a:cubicBezTo>
                  <a:cubicBezTo>
                    <a:pt x="2250" y="984"/>
                    <a:pt x="2310" y="923"/>
                    <a:pt x="2371" y="832"/>
                  </a:cubicBezTo>
                  <a:cubicBezTo>
                    <a:pt x="2432" y="741"/>
                    <a:pt x="2432" y="619"/>
                    <a:pt x="2371" y="528"/>
                  </a:cubicBezTo>
                  <a:lnTo>
                    <a:pt x="2341" y="528"/>
                  </a:lnTo>
                  <a:cubicBezTo>
                    <a:pt x="2075" y="183"/>
                    <a:pt x="1693" y="0"/>
                    <a:pt x="127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15;p47">
              <a:extLst>
                <a:ext uri="{FF2B5EF4-FFF2-40B4-BE49-F238E27FC236}">
                  <a16:creationId xmlns:a16="http://schemas.microsoft.com/office/drawing/2014/main" id="{7BCF704E-A702-8345-8AFE-AA8950F392B6}"/>
                </a:ext>
              </a:extLst>
            </p:cNvPr>
            <p:cNvSpPr/>
            <p:nvPr/>
          </p:nvSpPr>
          <p:spPr>
            <a:xfrm>
              <a:off x="2884050" y="2389375"/>
              <a:ext cx="64625" cy="54750"/>
            </a:xfrm>
            <a:custGeom>
              <a:avLst/>
              <a:gdLst/>
              <a:ahLst/>
              <a:cxnLst/>
              <a:rect l="l" t="t" r="r" b="b"/>
              <a:pathLst>
                <a:path w="2585" h="2190" extrusionOk="0">
                  <a:moveTo>
                    <a:pt x="183" y="1"/>
                  </a:moveTo>
                  <a:cubicBezTo>
                    <a:pt x="92" y="1"/>
                    <a:pt x="1" y="214"/>
                    <a:pt x="62" y="548"/>
                  </a:cubicBezTo>
                  <a:cubicBezTo>
                    <a:pt x="92" y="1004"/>
                    <a:pt x="335" y="1429"/>
                    <a:pt x="700" y="1733"/>
                  </a:cubicBezTo>
                  <a:cubicBezTo>
                    <a:pt x="1065" y="2037"/>
                    <a:pt x="1551" y="2189"/>
                    <a:pt x="2037" y="2189"/>
                  </a:cubicBezTo>
                  <a:cubicBezTo>
                    <a:pt x="2402" y="2189"/>
                    <a:pt x="2584" y="2068"/>
                    <a:pt x="2584" y="2037"/>
                  </a:cubicBezTo>
                  <a:cubicBezTo>
                    <a:pt x="2584" y="1916"/>
                    <a:pt x="1703" y="1977"/>
                    <a:pt x="1004" y="1399"/>
                  </a:cubicBezTo>
                  <a:cubicBezTo>
                    <a:pt x="305" y="82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16;p47">
              <a:extLst>
                <a:ext uri="{FF2B5EF4-FFF2-40B4-BE49-F238E27FC236}">
                  <a16:creationId xmlns:a16="http://schemas.microsoft.com/office/drawing/2014/main" id="{811CC1C4-CE28-FC46-A087-7099C7AD6F62}"/>
                </a:ext>
              </a:extLst>
            </p:cNvPr>
            <p:cNvSpPr/>
            <p:nvPr/>
          </p:nvSpPr>
          <p:spPr>
            <a:xfrm>
              <a:off x="2795150" y="2187425"/>
              <a:ext cx="88925" cy="25800"/>
            </a:xfrm>
            <a:custGeom>
              <a:avLst/>
              <a:gdLst/>
              <a:ahLst/>
              <a:cxnLst/>
              <a:rect l="l" t="t" r="r" b="b"/>
              <a:pathLst>
                <a:path w="3557" h="1032" extrusionOk="0">
                  <a:moveTo>
                    <a:pt x="2086" y="1"/>
                  </a:moveTo>
                  <a:cubicBezTo>
                    <a:pt x="1969" y="1"/>
                    <a:pt x="1851" y="8"/>
                    <a:pt x="1733" y="24"/>
                  </a:cubicBezTo>
                  <a:cubicBezTo>
                    <a:pt x="1277" y="54"/>
                    <a:pt x="821" y="206"/>
                    <a:pt x="456" y="480"/>
                  </a:cubicBezTo>
                  <a:cubicBezTo>
                    <a:pt x="153" y="662"/>
                    <a:pt x="1" y="875"/>
                    <a:pt x="61" y="966"/>
                  </a:cubicBezTo>
                  <a:cubicBezTo>
                    <a:pt x="93" y="1013"/>
                    <a:pt x="164" y="1032"/>
                    <a:pt x="267" y="1032"/>
                  </a:cubicBezTo>
                  <a:cubicBezTo>
                    <a:pt x="567" y="1032"/>
                    <a:pt x="1139" y="874"/>
                    <a:pt x="1794" y="784"/>
                  </a:cubicBezTo>
                  <a:cubicBezTo>
                    <a:pt x="2706" y="693"/>
                    <a:pt x="3466" y="784"/>
                    <a:pt x="3526" y="571"/>
                  </a:cubicBezTo>
                  <a:cubicBezTo>
                    <a:pt x="3557" y="480"/>
                    <a:pt x="3405" y="328"/>
                    <a:pt x="3101" y="176"/>
                  </a:cubicBezTo>
                  <a:cubicBezTo>
                    <a:pt x="2763" y="63"/>
                    <a:pt x="2425" y="1"/>
                    <a:pt x="20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17;p47">
              <a:extLst>
                <a:ext uri="{FF2B5EF4-FFF2-40B4-BE49-F238E27FC236}">
                  <a16:creationId xmlns:a16="http://schemas.microsoft.com/office/drawing/2014/main" id="{4CAA49D7-9832-3942-BCF7-50BC89E5F514}"/>
                </a:ext>
              </a:extLst>
            </p:cNvPr>
            <p:cNvSpPr/>
            <p:nvPr/>
          </p:nvSpPr>
          <p:spPr>
            <a:xfrm>
              <a:off x="2989675" y="2156850"/>
              <a:ext cx="66900" cy="21475"/>
            </a:xfrm>
            <a:custGeom>
              <a:avLst/>
              <a:gdLst/>
              <a:ahLst/>
              <a:cxnLst/>
              <a:rect l="l" t="t" r="r" b="b"/>
              <a:pathLst>
                <a:path w="2676" h="859" extrusionOk="0">
                  <a:moveTo>
                    <a:pt x="1369" y="1"/>
                  </a:moveTo>
                  <a:cubicBezTo>
                    <a:pt x="1004" y="1"/>
                    <a:pt x="609" y="92"/>
                    <a:pt x="305" y="274"/>
                  </a:cubicBezTo>
                  <a:cubicBezTo>
                    <a:pt x="92" y="457"/>
                    <a:pt x="1" y="639"/>
                    <a:pt x="62" y="700"/>
                  </a:cubicBezTo>
                  <a:cubicBezTo>
                    <a:pt x="122" y="791"/>
                    <a:pt x="282" y="814"/>
                    <a:pt x="506" y="814"/>
                  </a:cubicBezTo>
                  <a:cubicBezTo>
                    <a:pt x="730" y="814"/>
                    <a:pt x="1019" y="791"/>
                    <a:pt x="1338" y="791"/>
                  </a:cubicBezTo>
                  <a:cubicBezTo>
                    <a:pt x="1764" y="791"/>
                    <a:pt x="2135" y="859"/>
                    <a:pt x="2381" y="859"/>
                  </a:cubicBezTo>
                  <a:cubicBezTo>
                    <a:pt x="2503" y="859"/>
                    <a:pt x="2595" y="842"/>
                    <a:pt x="2645" y="791"/>
                  </a:cubicBezTo>
                  <a:cubicBezTo>
                    <a:pt x="2676" y="700"/>
                    <a:pt x="2615" y="518"/>
                    <a:pt x="2402" y="335"/>
                  </a:cubicBezTo>
                  <a:cubicBezTo>
                    <a:pt x="2098" y="122"/>
                    <a:pt x="1733" y="1"/>
                    <a:pt x="1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18;p47">
              <a:extLst>
                <a:ext uri="{FF2B5EF4-FFF2-40B4-BE49-F238E27FC236}">
                  <a16:creationId xmlns:a16="http://schemas.microsoft.com/office/drawing/2014/main" id="{879809D1-6274-EE48-A9FD-A467EF1E0130}"/>
                </a:ext>
              </a:extLst>
            </p:cNvPr>
            <p:cNvSpPr/>
            <p:nvPr/>
          </p:nvSpPr>
          <p:spPr>
            <a:xfrm>
              <a:off x="2586175" y="1979900"/>
              <a:ext cx="527400" cy="469550"/>
            </a:xfrm>
            <a:custGeom>
              <a:avLst/>
              <a:gdLst/>
              <a:ahLst/>
              <a:cxnLst/>
              <a:rect l="l" t="t" r="r" b="b"/>
              <a:pathLst>
                <a:path w="21096" h="18782" extrusionOk="0">
                  <a:moveTo>
                    <a:pt x="10770" y="1"/>
                  </a:moveTo>
                  <a:cubicBezTo>
                    <a:pt x="9348" y="1"/>
                    <a:pt x="7910" y="169"/>
                    <a:pt x="6505" y="422"/>
                  </a:cubicBezTo>
                  <a:cubicBezTo>
                    <a:pt x="5290" y="635"/>
                    <a:pt x="4043" y="969"/>
                    <a:pt x="3071" y="1729"/>
                  </a:cubicBezTo>
                  <a:cubicBezTo>
                    <a:pt x="1703" y="2793"/>
                    <a:pt x="1125" y="4586"/>
                    <a:pt x="791" y="6288"/>
                  </a:cubicBezTo>
                  <a:cubicBezTo>
                    <a:pt x="1" y="10483"/>
                    <a:pt x="183" y="14951"/>
                    <a:pt x="2007" y="18781"/>
                  </a:cubicBezTo>
                  <a:cubicBezTo>
                    <a:pt x="3192" y="17656"/>
                    <a:pt x="4013" y="16197"/>
                    <a:pt x="4347" y="14556"/>
                  </a:cubicBezTo>
                  <a:cubicBezTo>
                    <a:pt x="4682" y="12976"/>
                    <a:pt x="4803" y="11334"/>
                    <a:pt x="4742" y="9693"/>
                  </a:cubicBezTo>
                  <a:cubicBezTo>
                    <a:pt x="4742" y="9115"/>
                    <a:pt x="4803" y="8447"/>
                    <a:pt x="5259" y="8082"/>
                  </a:cubicBezTo>
                  <a:cubicBezTo>
                    <a:pt x="5533" y="7930"/>
                    <a:pt x="5837" y="7839"/>
                    <a:pt x="6141" y="7808"/>
                  </a:cubicBezTo>
                  <a:cubicBezTo>
                    <a:pt x="9150" y="7322"/>
                    <a:pt x="14104" y="4799"/>
                    <a:pt x="16262" y="2641"/>
                  </a:cubicBezTo>
                  <a:cubicBezTo>
                    <a:pt x="17752" y="4890"/>
                    <a:pt x="19059" y="3006"/>
                    <a:pt x="20031" y="7717"/>
                  </a:cubicBezTo>
                  <a:lnTo>
                    <a:pt x="21095" y="6258"/>
                  </a:lnTo>
                  <a:cubicBezTo>
                    <a:pt x="20700" y="3219"/>
                    <a:pt x="18481" y="1881"/>
                    <a:pt x="15594" y="817"/>
                  </a:cubicBezTo>
                  <a:cubicBezTo>
                    <a:pt x="14057" y="229"/>
                    <a:pt x="12424" y="1"/>
                    <a:pt x="10770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19;p47">
              <a:extLst>
                <a:ext uri="{FF2B5EF4-FFF2-40B4-BE49-F238E27FC236}">
                  <a16:creationId xmlns:a16="http://schemas.microsoft.com/office/drawing/2014/main" id="{7EBF7DEB-F506-ED45-8EAF-FF01890C9A7F}"/>
                </a:ext>
              </a:extLst>
            </p:cNvPr>
            <p:cNvSpPr/>
            <p:nvPr/>
          </p:nvSpPr>
          <p:spPr>
            <a:xfrm>
              <a:off x="2564900" y="2019225"/>
              <a:ext cx="414925" cy="104550"/>
            </a:xfrm>
            <a:custGeom>
              <a:avLst/>
              <a:gdLst/>
              <a:ahLst/>
              <a:cxnLst/>
              <a:rect l="l" t="t" r="r" b="b"/>
              <a:pathLst>
                <a:path w="16597" h="4182" extrusionOk="0">
                  <a:moveTo>
                    <a:pt x="16591" y="1"/>
                  </a:moveTo>
                  <a:cubicBezTo>
                    <a:pt x="16515" y="1"/>
                    <a:pt x="15846" y="734"/>
                    <a:pt x="14530" y="1524"/>
                  </a:cubicBezTo>
                  <a:lnTo>
                    <a:pt x="13983" y="1858"/>
                  </a:lnTo>
                  <a:lnTo>
                    <a:pt x="13375" y="2162"/>
                  </a:lnTo>
                  <a:cubicBezTo>
                    <a:pt x="12949" y="2405"/>
                    <a:pt x="12493" y="2557"/>
                    <a:pt x="12007" y="2770"/>
                  </a:cubicBezTo>
                  <a:cubicBezTo>
                    <a:pt x="10913" y="3165"/>
                    <a:pt x="9818" y="3439"/>
                    <a:pt x="8694" y="3652"/>
                  </a:cubicBezTo>
                  <a:cubicBezTo>
                    <a:pt x="7685" y="3811"/>
                    <a:pt x="6700" y="3901"/>
                    <a:pt x="5698" y="3901"/>
                  </a:cubicBezTo>
                  <a:cubicBezTo>
                    <a:pt x="5552" y="3901"/>
                    <a:pt x="5406" y="3899"/>
                    <a:pt x="5259" y="3895"/>
                  </a:cubicBezTo>
                  <a:cubicBezTo>
                    <a:pt x="4317" y="3864"/>
                    <a:pt x="3375" y="3773"/>
                    <a:pt x="2463" y="3591"/>
                  </a:cubicBezTo>
                  <a:cubicBezTo>
                    <a:pt x="1002" y="3276"/>
                    <a:pt x="135" y="2826"/>
                    <a:pt x="14" y="2826"/>
                  </a:cubicBezTo>
                  <a:cubicBezTo>
                    <a:pt x="7" y="2826"/>
                    <a:pt x="2" y="2827"/>
                    <a:pt x="1" y="2831"/>
                  </a:cubicBezTo>
                  <a:cubicBezTo>
                    <a:pt x="183" y="2983"/>
                    <a:pt x="396" y="3074"/>
                    <a:pt x="609" y="3165"/>
                  </a:cubicBezTo>
                  <a:cubicBezTo>
                    <a:pt x="852" y="3287"/>
                    <a:pt x="1095" y="3408"/>
                    <a:pt x="1368" y="3500"/>
                  </a:cubicBezTo>
                  <a:lnTo>
                    <a:pt x="1855" y="3652"/>
                  </a:lnTo>
                  <a:lnTo>
                    <a:pt x="2432" y="3804"/>
                  </a:lnTo>
                  <a:cubicBezTo>
                    <a:pt x="3344" y="4016"/>
                    <a:pt x="4286" y="4138"/>
                    <a:pt x="5259" y="4168"/>
                  </a:cubicBezTo>
                  <a:cubicBezTo>
                    <a:pt x="5477" y="4177"/>
                    <a:pt x="5695" y="4181"/>
                    <a:pt x="5913" y="4181"/>
                  </a:cubicBezTo>
                  <a:cubicBezTo>
                    <a:pt x="8009" y="4181"/>
                    <a:pt x="10116" y="3787"/>
                    <a:pt x="12098" y="3044"/>
                  </a:cubicBezTo>
                  <a:cubicBezTo>
                    <a:pt x="12584" y="2801"/>
                    <a:pt x="13071" y="2649"/>
                    <a:pt x="13496" y="2405"/>
                  </a:cubicBezTo>
                  <a:lnTo>
                    <a:pt x="14104" y="2071"/>
                  </a:lnTo>
                  <a:lnTo>
                    <a:pt x="14651" y="1737"/>
                  </a:lnTo>
                  <a:cubicBezTo>
                    <a:pt x="14955" y="1524"/>
                    <a:pt x="15229" y="1311"/>
                    <a:pt x="15533" y="1068"/>
                  </a:cubicBezTo>
                  <a:lnTo>
                    <a:pt x="15867" y="794"/>
                  </a:lnTo>
                  <a:lnTo>
                    <a:pt x="16141" y="521"/>
                  </a:lnTo>
                  <a:cubicBezTo>
                    <a:pt x="16323" y="369"/>
                    <a:pt x="16475" y="187"/>
                    <a:pt x="16597" y="4"/>
                  </a:cubicBezTo>
                  <a:cubicBezTo>
                    <a:pt x="16596" y="2"/>
                    <a:pt x="16594" y="1"/>
                    <a:pt x="1659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20;p47">
              <a:extLst>
                <a:ext uri="{FF2B5EF4-FFF2-40B4-BE49-F238E27FC236}">
                  <a16:creationId xmlns:a16="http://schemas.microsoft.com/office/drawing/2014/main" id="{3A0BC8F6-AE16-614B-8A06-FA8334973386}"/>
                </a:ext>
              </a:extLst>
            </p:cNvPr>
            <p:cNvSpPr/>
            <p:nvPr/>
          </p:nvSpPr>
          <p:spPr>
            <a:xfrm>
              <a:off x="2603650" y="1997275"/>
              <a:ext cx="376950" cy="53275"/>
            </a:xfrm>
            <a:custGeom>
              <a:avLst/>
              <a:gdLst/>
              <a:ahLst/>
              <a:cxnLst/>
              <a:rect l="l" t="t" r="r" b="b"/>
              <a:pathLst>
                <a:path w="15078" h="2131" extrusionOk="0">
                  <a:moveTo>
                    <a:pt x="1" y="1"/>
                  </a:moveTo>
                  <a:cubicBezTo>
                    <a:pt x="153" y="153"/>
                    <a:pt x="305" y="274"/>
                    <a:pt x="487" y="365"/>
                  </a:cubicBezTo>
                  <a:cubicBezTo>
                    <a:pt x="670" y="517"/>
                    <a:pt x="882" y="639"/>
                    <a:pt x="1095" y="761"/>
                  </a:cubicBezTo>
                  <a:lnTo>
                    <a:pt x="1490" y="973"/>
                  </a:lnTo>
                  <a:lnTo>
                    <a:pt x="1977" y="1156"/>
                  </a:lnTo>
                  <a:cubicBezTo>
                    <a:pt x="3608" y="1797"/>
                    <a:pt x="5378" y="2130"/>
                    <a:pt x="7155" y="2130"/>
                  </a:cubicBezTo>
                  <a:cubicBezTo>
                    <a:pt x="7232" y="2130"/>
                    <a:pt x="7310" y="2130"/>
                    <a:pt x="7387" y="2128"/>
                  </a:cubicBezTo>
                  <a:cubicBezTo>
                    <a:pt x="9241" y="2128"/>
                    <a:pt x="11065" y="1946"/>
                    <a:pt x="12889" y="1520"/>
                  </a:cubicBezTo>
                  <a:cubicBezTo>
                    <a:pt x="13557" y="1369"/>
                    <a:pt x="14104" y="1217"/>
                    <a:pt x="14500" y="1095"/>
                  </a:cubicBezTo>
                  <a:cubicBezTo>
                    <a:pt x="14682" y="1034"/>
                    <a:pt x="14895" y="973"/>
                    <a:pt x="15077" y="852"/>
                  </a:cubicBezTo>
                  <a:cubicBezTo>
                    <a:pt x="15077" y="850"/>
                    <a:pt x="15073" y="849"/>
                    <a:pt x="15066" y="849"/>
                  </a:cubicBezTo>
                  <a:cubicBezTo>
                    <a:pt x="14962" y="849"/>
                    <a:pt x="14108" y="1052"/>
                    <a:pt x="12828" y="1308"/>
                  </a:cubicBezTo>
                  <a:cubicBezTo>
                    <a:pt x="11034" y="1642"/>
                    <a:pt x="9211" y="1824"/>
                    <a:pt x="7387" y="1824"/>
                  </a:cubicBezTo>
                  <a:cubicBezTo>
                    <a:pt x="7304" y="1826"/>
                    <a:pt x="7221" y="1827"/>
                    <a:pt x="7137" y="1827"/>
                  </a:cubicBezTo>
                  <a:cubicBezTo>
                    <a:pt x="5400" y="1827"/>
                    <a:pt x="3691" y="1525"/>
                    <a:pt x="2037" y="973"/>
                  </a:cubicBezTo>
                  <a:cubicBezTo>
                    <a:pt x="1338" y="669"/>
                    <a:pt x="670" y="365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21;p47">
              <a:extLst>
                <a:ext uri="{FF2B5EF4-FFF2-40B4-BE49-F238E27FC236}">
                  <a16:creationId xmlns:a16="http://schemas.microsoft.com/office/drawing/2014/main" id="{FC98E8E5-5A36-374B-B1F6-14FF21346883}"/>
                </a:ext>
              </a:extLst>
            </p:cNvPr>
            <p:cNvSpPr/>
            <p:nvPr/>
          </p:nvSpPr>
          <p:spPr>
            <a:xfrm>
              <a:off x="2979800" y="1966000"/>
              <a:ext cx="49425" cy="56375"/>
            </a:xfrm>
            <a:custGeom>
              <a:avLst/>
              <a:gdLst/>
              <a:ahLst/>
              <a:cxnLst/>
              <a:rect l="l" t="t" r="r" b="b"/>
              <a:pathLst>
                <a:path w="1977" h="2255" extrusionOk="0">
                  <a:moveTo>
                    <a:pt x="1775" y="1"/>
                  </a:moveTo>
                  <a:cubicBezTo>
                    <a:pt x="1695" y="1"/>
                    <a:pt x="1588" y="10"/>
                    <a:pt x="1460" y="36"/>
                  </a:cubicBezTo>
                  <a:cubicBezTo>
                    <a:pt x="669" y="279"/>
                    <a:pt x="92" y="948"/>
                    <a:pt x="31" y="1768"/>
                  </a:cubicBezTo>
                  <a:cubicBezTo>
                    <a:pt x="1" y="2072"/>
                    <a:pt x="92" y="2255"/>
                    <a:pt x="122" y="2255"/>
                  </a:cubicBezTo>
                  <a:cubicBezTo>
                    <a:pt x="153" y="2255"/>
                    <a:pt x="183" y="1525"/>
                    <a:pt x="730" y="887"/>
                  </a:cubicBezTo>
                  <a:cubicBezTo>
                    <a:pt x="1277" y="249"/>
                    <a:pt x="1976" y="127"/>
                    <a:pt x="1946" y="36"/>
                  </a:cubicBezTo>
                  <a:cubicBezTo>
                    <a:pt x="1946" y="18"/>
                    <a:pt x="1885" y="1"/>
                    <a:pt x="17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22;p47">
              <a:extLst>
                <a:ext uri="{FF2B5EF4-FFF2-40B4-BE49-F238E27FC236}">
                  <a16:creationId xmlns:a16="http://schemas.microsoft.com/office/drawing/2014/main" id="{A7322D83-2A67-C447-AD4A-A8EED65EACB5}"/>
                </a:ext>
              </a:extLst>
            </p:cNvPr>
            <p:cNvSpPr/>
            <p:nvPr/>
          </p:nvSpPr>
          <p:spPr>
            <a:xfrm>
              <a:off x="2246500" y="1964600"/>
              <a:ext cx="330575" cy="224650"/>
            </a:xfrm>
            <a:custGeom>
              <a:avLst/>
              <a:gdLst/>
              <a:ahLst/>
              <a:cxnLst/>
              <a:rect l="l" t="t" r="r" b="b"/>
              <a:pathLst>
                <a:path w="13223" h="8986" extrusionOk="0">
                  <a:moveTo>
                    <a:pt x="8726" y="1"/>
                  </a:moveTo>
                  <a:cubicBezTo>
                    <a:pt x="8241" y="1"/>
                    <a:pt x="7762" y="82"/>
                    <a:pt x="7296" y="244"/>
                  </a:cubicBezTo>
                  <a:cubicBezTo>
                    <a:pt x="5685" y="821"/>
                    <a:pt x="4469" y="2189"/>
                    <a:pt x="4135" y="3861"/>
                  </a:cubicBezTo>
                  <a:cubicBezTo>
                    <a:pt x="3983" y="4773"/>
                    <a:pt x="4135" y="5624"/>
                    <a:pt x="4074" y="6414"/>
                  </a:cubicBezTo>
                  <a:cubicBezTo>
                    <a:pt x="4043" y="6779"/>
                    <a:pt x="3983" y="7144"/>
                    <a:pt x="3800" y="7508"/>
                  </a:cubicBezTo>
                  <a:cubicBezTo>
                    <a:pt x="3648" y="7843"/>
                    <a:pt x="3405" y="8116"/>
                    <a:pt x="3132" y="8329"/>
                  </a:cubicBezTo>
                  <a:cubicBezTo>
                    <a:pt x="2796" y="8571"/>
                    <a:pt x="2404" y="8699"/>
                    <a:pt x="2004" y="8699"/>
                  </a:cubicBezTo>
                  <a:cubicBezTo>
                    <a:pt x="1751" y="8699"/>
                    <a:pt x="1494" y="8648"/>
                    <a:pt x="1247" y="8542"/>
                  </a:cubicBezTo>
                  <a:cubicBezTo>
                    <a:pt x="730" y="8268"/>
                    <a:pt x="366" y="7782"/>
                    <a:pt x="305" y="7174"/>
                  </a:cubicBezTo>
                  <a:cubicBezTo>
                    <a:pt x="244" y="6718"/>
                    <a:pt x="457" y="6232"/>
                    <a:pt x="852" y="5958"/>
                  </a:cubicBezTo>
                  <a:cubicBezTo>
                    <a:pt x="1118" y="5772"/>
                    <a:pt x="1430" y="5679"/>
                    <a:pt x="1749" y="5679"/>
                  </a:cubicBezTo>
                  <a:cubicBezTo>
                    <a:pt x="1794" y="5679"/>
                    <a:pt x="1840" y="5681"/>
                    <a:pt x="1885" y="5685"/>
                  </a:cubicBezTo>
                  <a:cubicBezTo>
                    <a:pt x="2189" y="5715"/>
                    <a:pt x="2493" y="5837"/>
                    <a:pt x="2736" y="6049"/>
                  </a:cubicBezTo>
                  <a:cubicBezTo>
                    <a:pt x="2676" y="5989"/>
                    <a:pt x="2615" y="5897"/>
                    <a:pt x="2554" y="5867"/>
                  </a:cubicBezTo>
                  <a:cubicBezTo>
                    <a:pt x="2372" y="5685"/>
                    <a:pt x="2129" y="5593"/>
                    <a:pt x="1885" y="5563"/>
                  </a:cubicBezTo>
                  <a:cubicBezTo>
                    <a:pt x="1805" y="5551"/>
                    <a:pt x="1723" y="5545"/>
                    <a:pt x="1641" y="5545"/>
                  </a:cubicBezTo>
                  <a:cubicBezTo>
                    <a:pt x="1320" y="5545"/>
                    <a:pt x="996" y="5637"/>
                    <a:pt x="730" y="5806"/>
                  </a:cubicBezTo>
                  <a:cubicBezTo>
                    <a:pt x="274" y="6110"/>
                    <a:pt x="1" y="6657"/>
                    <a:pt x="62" y="7204"/>
                  </a:cubicBezTo>
                  <a:cubicBezTo>
                    <a:pt x="122" y="7873"/>
                    <a:pt x="518" y="8481"/>
                    <a:pt x="1125" y="8785"/>
                  </a:cubicBezTo>
                  <a:cubicBezTo>
                    <a:pt x="1408" y="8920"/>
                    <a:pt x="1711" y="8986"/>
                    <a:pt x="2014" y="8986"/>
                  </a:cubicBezTo>
                  <a:cubicBezTo>
                    <a:pt x="2459" y="8986"/>
                    <a:pt x="2903" y="8844"/>
                    <a:pt x="3284" y="8572"/>
                  </a:cubicBezTo>
                  <a:cubicBezTo>
                    <a:pt x="3618" y="8329"/>
                    <a:pt x="3891" y="8025"/>
                    <a:pt x="4074" y="7660"/>
                  </a:cubicBezTo>
                  <a:cubicBezTo>
                    <a:pt x="4256" y="7265"/>
                    <a:pt x="4347" y="6840"/>
                    <a:pt x="4347" y="6445"/>
                  </a:cubicBezTo>
                  <a:cubicBezTo>
                    <a:pt x="4408" y="5593"/>
                    <a:pt x="4256" y="4742"/>
                    <a:pt x="4408" y="3922"/>
                  </a:cubicBezTo>
                  <a:cubicBezTo>
                    <a:pt x="4743" y="2341"/>
                    <a:pt x="5867" y="1065"/>
                    <a:pt x="7387" y="517"/>
                  </a:cubicBezTo>
                  <a:cubicBezTo>
                    <a:pt x="7835" y="361"/>
                    <a:pt x="8304" y="282"/>
                    <a:pt x="8771" y="282"/>
                  </a:cubicBezTo>
                  <a:cubicBezTo>
                    <a:pt x="9574" y="282"/>
                    <a:pt x="10374" y="513"/>
                    <a:pt x="11065" y="973"/>
                  </a:cubicBezTo>
                  <a:cubicBezTo>
                    <a:pt x="11825" y="1429"/>
                    <a:pt x="12433" y="2098"/>
                    <a:pt x="12828" y="2888"/>
                  </a:cubicBezTo>
                  <a:cubicBezTo>
                    <a:pt x="13101" y="3466"/>
                    <a:pt x="13162" y="3800"/>
                    <a:pt x="13193" y="3800"/>
                  </a:cubicBezTo>
                  <a:cubicBezTo>
                    <a:pt x="13223" y="3709"/>
                    <a:pt x="13193" y="3618"/>
                    <a:pt x="13162" y="3557"/>
                  </a:cubicBezTo>
                  <a:cubicBezTo>
                    <a:pt x="13132" y="3314"/>
                    <a:pt x="13041" y="3071"/>
                    <a:pt x="12949" y="2827"/>
                  </a:cubicBezTo>
                  <a:cubicBezTo>
                    <a:pt x="12585" y="2007"/>
                    <a:pt x="11977" y="1277"/>
                    <a:pt x="11217" y="791"/>
                  </a:cubicBezTo>
                  <a:cubicBezTo>
                    <a:pt x="10670" y="426"/>
                    <a:pt x="10092" y="183"/>
                    <a:pt x="9454" y="61"/>
                  </a:cubicBezTo>
                  <a:cubicBezTo>
                    <a:pt x="9211" y="21"/>
                    <a:pt x="8968" y="1"/>
                    <a:pt x="87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23;p47">
              <a:extLst>
                <a:ext uri="{FF2B5EF4-FFF2-40B4-BE49-F238E27FC236}">
                  <a16:creationId xmlns:a16="http://schemas.microsoft.com/office/drawing/2014/main" id="{5CFA01CA-D810-5F4B-9B43-883B73B779A3}"/>
                </a:ext>
              </a:extLst>
            </p:cNvPr>
            <p:cNvSpPr/>
            <p:nvPr/>
          </p:nvSpPr>
          <p:spPr>
            <a:xfrm>
              <a:off x="2677375" y="2032225"/>
              <a:ext cx="308525" cy="147450"/>
            </a:xfrm>
            <a:custGeom>
              <a:avLst/>
              <a:gdLst/>
              <a:ahLst/>
              <a:cxnLst/>
              <a:rect l="l" t="t" r="r" b="b"/>
              <a:pathLst>
                <a:path w="12341" h="5898" extrusionOk="0">
                  <a:moveTo>
                    <a:pt x="12341" y="1"/>
                  </a:moveTo>
                  <a:lnTo>
                    <a:pt x="12341" y="1"/>
                  </a:lnTo>
                  <a:cubicBezTo>
                    <a:pt x="12037" y="639"/>
                    <a:pt x="11672" y="1247"/>
                    <a:pt x="11277" y="1825"/>
                  </a:cubicBezTo>
                  <a:cubicBezTo>
                    <a:pt x="10183" y="3132"/>
                    <a:pt x="8785" y="4135"/>
                    <a:pt x="7143" y="4712"/>
                  </a:cubicBezTo>
                  <a:cubicBezTo>
                    <a:pt x="5532" y="5259"/>
                    <a:pt x="3860" y="5563"/>
                    <a:pt x="2128" y="5685"/>
                  </a:cubicBezTo>
                  <a:cubicBezTo>
                    <a:pt x="1429" y="5685"/>
                    <a:pt x="699" y="5746"/>
                    <a:pt x="0" y="5837"/>
                  </a:cubicBezTo>
                  <a:cubicBezTo>
                    <a:pt x="183" y="5898"/>
                    <a:pt x="395" y="5898"/>
                    <a:pt x="578" y="5898"/>
                  </a:cubicBezTo>
                  <a:lnTo>
                    <a:pt x="2158" y="5898"/>
                  </a:lnTo>
                  <a:cubicBezTo>
                    <a:pt x="3891" y="5867"/>
                    <a:pt x="5623" y="5563"/>
                    <a:pt x="7265" y="5016"/>
                  </a:cubicBezTo>
                  <a:cubicBezTo>
                    <a:pt x="8937" y="4439"/>
                    <a:pt x="10396" y="3375"/>
                    <a:pt x="11429" y="1946"/>
                  </a:cubicBezTo>
                  <a:cubicBezTo>
                    <a:pt x="11763" y="1521"/>
                    <a:pt x="12007" y="1034"/>
                    <a:pt x="12189" y="548"/>
                  </a:cubicBezTo>
                  <a:cubicBezTo>
                    <a:pt x="12250" y="366"/>
                    <a:pt x="12310" y="183"/>
                    <a:pt x="12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24;p47">
              <a:extLst>
                <a:ext uri="{FF2B5EF4-FFF2-40B4-BE49-F238E27FC236}">
                  <a16:creationId xmlns:a16="http://schemas.microsoft.com/office/drawing/2014/main" id="{ABEF5786-30CD-FC42-94E3-D296F9429647}"/>
                </a:ext>
              </a:extLst>
            </p:cNvPr>
            <p:cNvSpPr/>
            <p:nvPr/>
          </p:nvSpPr>
          <p:spPr>
            <a:xfrm>
              <a:off x="2481325" y="2439525"/>
              <a:ext cx="150475" cy="107175"/>
            </a:xfrm>
            <a:custGeom>
              <a:avLst/>
              <a:gdLst/>
              <a:ahLst/>
              <a:cxnLst/>
              <a:rect l="l" t="t" r="r" b="b"/>
              <a:pathLst>
                <a:path w="6019" h="4287" extrusionOk="0">
                  <a:moveTo>
                    <a:pt x="3390" y="988"/>
                  </a:moveTo>
                  <a:cubicBezTo>
                    <a:pt x="3506" y="988"/>
                    <a:pt x="3625" y="1012"/>
                    <a:pt x="3739" y="1065"/>
                  </a:cubicBezTo>
                  <a:cubicBezTo>
                    <a:pt x="4104" y="1278"/>
                    <a:pt x="4316" y="1703"/>
                    <a:pt x="4286" y="2129"/>
                  </a:cubicBezTo>
                  <a:cubicBezTo>
                    <a:pt x="4273" y="2221"/>
                    <a:pt x="4254" y="2312"/>
                    <a:pt x="4229" y="2401"/>
                  </a:cubicBezTo>
                  <a:lnTo>
                    <a:pt x="4229" y="2401"/>
                  </a:lnTo>
                  <a:cubicBezTo>
                    <a:pt x="4228" y="2401"/>
                    <a:pt x="4226" y="2402"/>
                    <a:pt x="4225" y="2402"/>
                  </a:cubicBezTo>
                  <a:cubicBezTo>
                    <a:pt x="4065" y="2455"/>
                    <a:pt x="3899" y="2480"/>
                    <a:pt x="3736" y="2480"/>
                  </a:cubicBezTo>
                  <a:cubicBezTo>
                    <a:pt x="3526" y="2480"/>
                    <a:pt x="3319" y="2440"/>
                    <a:pt x="3131" y="2372"/>
                  </a:cubicBezTo>
                  <a:cubicBezTo>
                    <a:pt x="2766" y="2189"/>
                    <a:pt x="2584" y="1794"/>
                    <a:pt x="2675" y="1399"/>
                  </a:cubicBezTo>
                  <a:cubicBezTo>
                    <a:pt x="2826" y="1139"/>
                    <a:pt x="3101" y="988"/>
                    <a:pt x="3390" y="988"/>
                  </a:cubicBezTo>
                  <a:close/>
                  <a:moveTo>
                    <a:pt x="5927" y="1"/>
                  </a:moveTo>
                  <a:cubicBezTo>
                    <a:pt x="5897" y="1"/>
                    <a:pt x="5927" y="214"/>
                    <a:pt x="5836" y="578"/>
                  </a:cubicBezTo>
                  <a:cubicBezTo>
                    <a:pt x="5745" y="1065"/>
                    <a:pt x="5471" y="1521"/>
                    <a:pt x="5107" y="1885"/>
                  </a:cubicBezTo>
                  <a:cubicBezTo>
                    <a:pt x="4952" y="2021"/>
                    <a:pt x="4773" y="2144"/>
                    <a:pt x="4577" y="2247"/>
                  </a:cubicBezTo>
                  <a:lnTo>
                    <a:pt x="4577" y="2247"/>
                  </a:lnTo>
                  <a:cubicBezTo>
                    <a:pt x="4582" y="2218"/>
                    <a:pt x="4586" y="2188"/>
                    <a:pt x="4590" y="2159"/>
                  </a:cubicBezTo>
                  <a:cubicBezTo>
                    <a:pt x="4651" y="1582"/>
                    <a:pt x="4377" y="1034"/>
                    <a:pt x="3860" y="761"/>
                  </a:cubicBezTo>
                  <a:cubicBezTo>
                    <a:pt x="3715" y="696"/>
                    <a:pt x="3564" y="666"/>
                    <a:pt x="3414" y="666"/>
                  </a:cubicBezTo>
                  <a:cubicBezTo>
                    <a:pt x="3000" y="666"/>
                    <a:pt x="2602" y="898"/>
                    <a:pt x="2401" y="1278"/>
                  </a:cubicBezTo>
                  <a:cubicBezTo>
                    <a:pt x="2310" y="1551"/>
                    <a:pt x="2310" y="1855"/>
                    <a:pt x="2462" y="2098"/>
                  </a:cubicBezTo>
                  <a:cubicBezTo>
                    <a:pt x="2584" y="2311"/>
                    <a:pt x="2766" y="2493"/>
                    <a:pt x="3009" y="2615"/>
                  </a:cubicBezTo>
                  <a:cubicBezTo>
                    <a:pt x="3232" y="2710"/>
                    <a:pt x="3463" y="2756"/>
                    <a:pt x="3693" y="2756"/>
                  </a:cubicBezTo>
                  <a:cubicBezTo>
                    <a:pt x="3834" y="2756"/>
                    <a:pt x="3975" y="2739"/>
                    <a:pt x="4113" y="2706"/>
                  </a:cubicBezTo>
                  <a:lnTo>
                    <a:pt x="4113" y="2706"/>
                  </a:lnTo>
                  <a:cubicBezTo>
                    <a:pt x="4017" y="2903"/>
                    <a:pt x="3884" y="3080"/>
                    <a:pt x="3708" y="3223"/>
                  </a:cubicBezTo>
                  <a:cubicBezTo>
                    <a:pt x="3161" y="3740"/>
                    <a:pt x="2462" y="4044"/>
                    <a:pt x="1702" y="4044"/>
                  </a:cubicBezTo>
                  <a:cubicBezTo>
                    <a:pt x="1186" y="4044"/>
                    <a:pt x="699" y="3861"/>
                    <a:pt x="365" y="3496"/>
                  </a:cubicBezTo>
                  <a:cubicBezTo>
                    <a:pt x="91" y="3253"/>
                    <a:pt x="31" y="3040"/>
                    <a:pt x="0" y="3040"/>
                  </a:cubicBezTo>
                  <a:cubicBezTo>
                    <a:pt x="0" y="3040"/>
                    <a:pt x="31" y="3284"/>
                    <a:pt x="274" y="3588"/>
                  </a:cubicBezTo>
                  <a:cubicBezTo>
                    <a:pt x="638" y="3983"/>
                    <a:pt x="1155" y="4256"/>
                    <a:pt x="1702" y="4287"/>
                  </a:cubicBezTo>
                  <a:cubicBezTo>
                    <a:pt x="2523" y="4287"/>
                    <a:pt x="3313" y="3983"/>
                    <a:pt x="3921" y="3436"/>
                  </a:cubicBezTo>
                  <a:cubicBezTo>
                    <a:pt x="4178" y="3200"/>
                    <a:pt x="4375" y="2904"/>
                    <a:pt x="4490" y="2580"/>
                  </a:cubicBezTo>
                  <a:lnTo>
                    <a:pt x="4490" y="2580"/>
                  </a:lnTo>
                  <a:cubicBezTo>
                    <a:pt x="4786" y="2454"/>
                    <a:pt x="5055" y="2267"/>
                    <a:pt x="5259" y="2037"/>
                  </a:cubicBezTo>
                  <a:cubicBezTo>
                    <a:pt x="5654" y="1642"/>
                    <a:pt x="5897" y="1126"/>
                    <a:pt x="5958" y="609"/>
                  </a:cubicBezTo>
                  <a:cubicBezTo>
                    <a:pt x="6018" y="396"/>
                    <a:pt x="5988" y="214"/>
                    <a:pt x="5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25;p47">
              <a:extLst>
                <a:ext uri="{FF2B5EF4-FFF2-40B4-BE49-F238E27FC236}">
                  <a16:creationId xmlns:a16="http://schemas.microsoft.com/office/drawing/2014/main" id="{97E02C5E-07E7-0841-A77C-CE6D66C3DD3D}"/>
                </a:ext>
              </a:extLst>
            </p:cNvPr>
            <p:cNvSpPr/>
            <p:nvPr/>
          </p:nvSpPr>
          <p:spPr>
            <a:xfrm>
              <a:off x="1733575" y="4194125"/>
              <a:ext cx="1540325" cy="4575"/>
            </a:xfrm>
            <a:custGeom>
              <a:avLst/>
              <a:gdLst/>
              <a:ahLst/>
              <a:cxnLst/>
              <a:rect l="l" t="t" r="r" b="b"/>
              <a:pathLst>
                <a:path w="61613" h="183" extrusionOk="0">
                  <a:moveTo>
                    <a:pt x="30822" y="0"/>
                  </a:moveTo>
                  <a:cubicBezTo>
                    <a:pt x="13800" y="0"/>
                    <a:pt x="1" y="31"/>
                    <a:pt x="1" y="92"/>
                  </a:cubicBezTo>
                  <a:cubicBezTo>
                    <a:pt x="1" y="152"/>
                    <a:pt x="13800" y="183"/>
                    <a:pt x="30822" y="183"/>
                  </a:cubicBezTo>
                  <a:cubicBezTo>
                    <a:pt x="47813" y="183"/>
                    <a:pt x="61613" y="152"/>
                    <a:pt x="61613" y="92"/>
                  </a:cubicBezTo>
                  <a:cubicBezTo>
                    <a:pt x="61613" y="31"/>
                    <a:pt x="47813" y="0"/>
                    <a:pt x="30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26;p47">
              <a:extLst>
                <a:ext uri="{FF2B5EF4-FFF2-40B4-BE49-F238E27FC236}">
                  <a16:creationId xmlns:a16="http://schemas.microsoft.com/office/drawing/2014/main" id="{975363B0-28F8-124E-9EAE-93046A182F9D}"/>
                </a:ext>
              </a:extLst>
            </p:cNvPr>
            <p:cNvSpPr/>
            <p:nvPr/>
          </p:nvSpPr>
          <p:spPr>
            <a:xfrm>
              <a:off x="1200125" y="3645475"/>
              <a:ext cx="185450" cy="340450"/>
            </a:xfrm>
            <a:custGeom>
              <a:avLst/>
              <a:gdLst/>
              <a:ahLst/>
              <a:cxnLst/>
              <a:rect l="l" t="t" r="r" b="b"/>
              <a:pathLst>
                <a:path w="7418" h="13618" extrusionOk="0">
                  <a:moveTo>
                    <a:pt x="2250" y="1"/>
                  </a:moveTo>
                  <a:cubicBezTo>
                    <a:pt x="1" y="213"/>
                    <a:pt x="214" y="5320"/>
                    <a:pt x="1186" y="7812"/>
                  </a:cubicBezTo>
                  <a:cubicBezTo>
                    <a:pt x="1794" y="9423"/>
                    <a:pt x="3193" y="12402"/>
                    <a:pt x="5807" y="13618"/>
                  </a:cubicBezTo>
                  <a:cubicBezTo>
                    <a:pt x="6718" y="11217"/>
                    <a:pt x="7418" y="8329"/>
                    <a:pt x="6992" y="5776"/>
                  </a:cubicBezTo>
                  <a:cubicBezTo>
                    <a:pt x="6779" y="4438"/>
                    <a:pt x="6293" y="3192"/>
                    <a:pt x="5563" y="2068"/>
                  </a:cubicBezTo>
                  <a:cubicBezTo>
                    <a:pt x="4773" y="943"/>
                    <a:pt x="3588" y="213"/>
                    <a:pt x="225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27;p47">
              <a:extLst>
                <a:ext uri="{FF2B5EF4-FFF2-40B4-BE49-F238E27FC236}">
                  <a16:creationId xmlns:a16="http://schemas.microsoft.com/office/drawing/2014/main" id="{E705EBD2-25C1-6746-AA85-51B352116011}"/>
                </a:ext>
              </a:extLst>
            </p:cNvPr>
            <p:cNvSpPr/>
            <p:nvPr/>
          </p:nvSpPr>
          <p:spPr>
            <a:xfrm>
              <a:off x="1417475" y="3901900"/>
              <a:ext cx="180100" cy="169150"/>
            </a:xfrm>
            <a:custGeom>
              <a:avLst/>
              <a:gdLst/>
              <a:ahLst/>
              <a:cxnLst/>
              <a:rect l="l" t="t" r="r" b="b"/>
              <a:pathLst>
                <a:path w="7204" h="6766" extrusionOk="0">
                  <a:moveTo>
                    <a:pt x="5293" y="1"/>
                  </a:moveTo>
                  <a:cubicBezTo>
                    <a:pt x="5036" y="1"/>
                    <a:pt x="4777" y="33"/>
                    <a:pt x="4529" y="78"/>
                  </a:cubicBezTo>
                  <a:cubicBezTo>
                    <a:pt x="3040" y="382"/>
                    <a:pt x="1733" y="1233"/>
                    <a:pt x="882" y="2510"/>
                  </a:cubicBezTo>
                  <a:cubicBezTo>
                    <a:pt x="61" y="3786"/>
                    <a:pt x="0" y="5397"/>
                    <a:pt x="699" y="6765"/>
                  </a:cubicBezTo>
                  <a:cubicBezTo>
                    <a:pt x="2918" y="6765"/>
                    <a:pt x="4620" y="5428"/>
                    <a:pt x="6110" y="3786"/>
                  </a:cubicBezTo>
                  <a:cubicBezTo>
                    <a:pt x="6566" y="3331"/>
                    <a:pt x="6870" y="2753"/>
                    <a:pt x="7052" y="2145"/>
                  </a:cubicBezTo>
                  <a:cubicBezTo>
                    <a:pt x="7204" y="1476"/>
                    <a:pt x="6991" y="808"/>
                    <a:pt x="6505" y="382"/>
                  </a:cubicBezTo>
                  <a:cubicBezTo>
                    <a:pt x="6160" y="95"/>
                    <a:pt x="5731" y="1"/>
                    <a:pt x="529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28;p47">
              <a:extLst>
                <a:ext uri="{FF2B5EF4-FFF2-40B4-BE49-F238E27FC236}">
                  <a16:creationId xmlns:a16="http://schemas.microsoft.com/office/drawing/2014/main" id="{EC53EE0A-60F9-C443-AB73-C1346C2B8D29}"/>
                </a:ext>
              </a:extLst>
            </p:cNvPr>
            <p:cNvSpPr/>
            <p:nvPr/>
          </p:nvSpPr>
          <p:spPr>
            <a:xfrm>
              <a:off x="1412150" y="3973750"/>
              <a:ext cx="102600" cy="304750"/>
            </a:xfrm>
            <a:custGeom>
              <a:avLst/>
              <a:gdLst/>
              <a:ahLst/>
              <a:cxnLst/>
              <a:rect l="l" t="t" r="r" b="b"/>
              <a:pathLst>
                <a:path w="4104" h="12190" extrusionOk="0">
                  <a:moveTo>
                    <a:pt x="4104" y="1"/>
                  </a:moveTo>
                  <a:cubicBezTo>
                    <a:pt x="4073" y="1"/>
                    <a:pt x="4043" y="31"/>
                    <a:pt x="3982" y="61"/>
                  </a:cubicBezTo>
                  <a:cubicBezTo>
                    <a:pt x="3861" y="122"/>
                    <a:pt x="3769" y="183"/>
                    <a:pt x="3648" y="244"/>
                  </a:cubicBezTo>
                  <a:cubicBezTo>
                    <a:pt x="3253" y="517"/>
                    <a:pt x="2858" y="821"/>
                    <a:pt x="2523" y="1186"/>
                  </a:cubicBezTo>
                  <a:cubicBezTo>
                    <a:pt x="1459" y="2402"/>
                    <a:pt x="699" y="3861"/>
                    <a:pt x="365" y="5441"/>
                  </a:cubicBezTo>
                  <a:cubicBezTo>
                    <a:pt x="61" y="7022"/>
                    <a:pt x="0" y="8633"/>
                    <a:pt x="213" y="10214"/>
                  </a:cubicBezTo>
                  <a:cubicBezTo>
                    <a:pt x="274" y="10791"/>
                    <a:pt x="335" y="11277"/>
                    <a:pt x="365" y="11673"/>
                  </a:cubicBezTo>
                  <a:cubicBezTo>
                    <a:pt x="365" y="11824"/>
                    <a:pt x="396" y="12007"/>
                    <a:pt x="426" y="12189"/>
                  </a:cubicBezTo>
                  <a:cubicBezTo>
                    <a:pt x="456" y="12007"/>
                    <a:pt x="456" y="11824"/>
                    <a:pt x="426" y="11642"/>
                  </a:cubicBezTo>
                  <a:cubicBezTo>
                    <a:pt x="426" y="11308"/>
                    <a:pt x="396" y="10791"/>
                    <a:pt x="335" y="10183"/>
                  </a:cubicBezTo>
                  <a:cubicBezTo>
                    <a:pt x="274" y="8967"/>
                    <a:pt x="122" y="7265"/>
                    <a:pt x="547" y="5472"/>
                  </a:cubicBezTo>
                  <a:cubicBezTo>
                    <a:pt x="882" y="3922"/>
                    <a:pt x="1581" y="2463"/>
                    <a:pt x="2645" y="1277"/>
                  </a:cubicBezTo>
                  <a:cubicBezTo>
                    <a:pt x="3070" y="791"/>
                    <a:pt x="3587" y="365"/>
                    <a:pt x="4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29;p47">
              <a:extLst>
                <a:ext uri="{FF2B5EF4-FFF2-40B4-BE49-F238E27FC236}">
                  <a16:creationId xmlns:a16="http://schemas.microsoft.com/office/drawing/2014/main" id="{18100E58-24FA-0745-9C1A-5B5C35D34CD4}"/>
                </a:ext>
              </a:extLst>
            </p:cNvPr>
            <p:cNvSpPr/>
            <p:nvPr/>
          </p:nvSpPr>
          <p:spPr>
            <a:xfrm>
              <a:off x="1269275" y="3741975"/>
              <a:ext cx="155825" cy="546400"/>
            </a:xfrm>
            <a:custGeom>
              <a:avLst/>
              <a:gdLst/>
              <a:ahLst/>
              <a:cxnLst/>
              <a:rect l="l" t="t" r="r" b="b"/>
              <a:pathLst>
                <a:path w="6233" h="21856" extrusionOk="0">
                  <a:moveTo>
                    <a:pt x="1" y="1"/>
                  </a:moveTo>
                  <a:cubicBezTo>
                    <a:pt x="31" y="62"/>
                    <a:pt x="31" y="123"/>
                    <a:pt x="62" y="214"/>
                  </a:cubicBezTo>
                  <a:cubicBezTo>
                    <a:pt x="123" y="366"/>
                    <a:pt x="183" y="578"/>
                    <a:pt x="244" y="852"/>
                  </a:cubicBezTo>
                  <a:cubicBezTo>
                    <a:pt x="427" y="1430"/>
                    <a:pt x="670" y="2220"/>
                    <a:pt x="974" y="3162"/>
                  </a:cubicBezTo>
                  <a:cubicBezTo>
                    <a:pt x="1551" y="5138"/>
                    <a:pt x="2372" y="7843"/>
                    <a:pt x="3253" y="10883"/>
                  </a:cubicBezTo>
                  <a:cubicBezTo>
                    <a:pt x="4104" y="13892"/>
                    <a:pt x="4834" y="16627"/>
                    <a:pt x="5351" y="18633"/>
                  </a:cubicBezTo>
                  <a:cubicBezTo>
                    <a:pt x="5594" y="19606"/>
                    <a:pt x="5837" y="20396"/>
                    <a:pt x="5989" y="20974"/>
                  </a:cubicBezTo>
                  <a:lnTo>
                    <a:pt x="6171" y="21612"/>
                  </a:lnTo>
                  <a:cubicBezTo>
                    <a:pt x="6171" y="21703"/>
                    <a:pt x="6202" y="21764"/>
                    <a:pt x="6232" y="21855"/>
                  </a:cubicBezTo>
                  <a:cubicBezTo>
                    <a:pt x="6232" y="21764"/>
                    <a:pt x="6202" y="21673"/>
                    <a:pt x="6202" y="21612"/>
                  </a:cubicBezTo>
                  <a:cubicBezTo>
                    <a:pt x="6171" y="21430"/>
                    <a:pt x="6111" y="21217"/>
                    <a:pt x="6050" y="20974"/>
                  </a:cubicBezTo>
                  <a:cubicBezTo>
                    <a:pt x="5928" y="20396"/>
                    <a:pt x="5746" y="19606"/>
                    <a:pt x="5503" y="18603"/>
                  </a:cubicBezTo>
                  <a:cubicBezTo>
                    <a:pt x="4986" y="16597"/>
                    <a:pt x="4287" y="13861"/>
                    <a:pt x="3436" y="10822"/>
                  </a:cubicBezTo>
                  <a:cubicBezTo>
                    <a:pt x="2554" y="7813"/>
                    <a:pt x="1734" y="5077"/>
                    <a:pt x="1095" y="3132"/>
                  </a:cubicBezTo>
                  <a:cubicBezTo>
                    <a:pt x="791" y="2159"/>
                    <a:pt x="518" y="1369"/>
                    <a:pt x="335" y="822"/>
                  </a:cubicBezTo>
                  <a:cubicBezTo>
                    <a:pt x="244" y="578"/>
                    <a:pt x="153" y="366"/>
                    <a:pt x="92" y="214"/>
                  </a:cubicBezTo>
                  <a:cubicBezTo>
                    <a:pt x="62" y="123"/>
                    <a:pt x="62" y="6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30;p47">
              <a:extLst>
                <a:ext uri="{FF2B5EF4-FFF2-40B4-BE49-F238E27FC236}">
                  <a16:creationId xmlns:a16="http://schemas.microsoft.com/office/drawing/2014/main" id="{245D4C20-69F2-9A41-A1F4-EDA6D29BBA0E}"/>
                </a:ext>
              </a:extLst>
            </p:cNvPr>
            <p:cNvSpPr/>
            <p:nvPr/>
          </p:nvSpPr>
          <p:spPr>
            <a:xfrm>
              <a:off x="1110475" y="3995175"/>
              <a:ext cx="246225" cy="152050"/>
            </a:xfrm>
            <a:custGeom>
              <a:avLst/>
              <a:gdLst/>
              <a:ahLst/>
              <a:cxnLst/>
              <a:rect l="l" t="t" r="r" b="b"/>
              <a:pathLst>
                <a:path w="9849" h="6082" extrusionOk="0">
                  <a:moveTo>
                    <a:pt x="1916" y="0"/>
                  </a:moveTo>
                  <a:cubicBezTo>
                    <a:pt x="1317" y="0"/>
                    <a:pt x="735" y="155"/>
                    <a:pt x="426" y="663"/>
                  </a:cubicBezTo>
                  <a:cubicBezTo>
                    <a:pt x="0" y="1332"/>
                    <a:pt x="395" y="2244"/>
                    <a:pt x="882" y="2882"/>
                  </a:cubicBezTo>
                  <a:cubicBezTo>
                    <a:pt x="2520" y="4941"/>
                    <a:pt x="4986" y="6082"/>
                    <a:pt x="7546" y="6082"/>
                  </a:cubicBezTo>
                  <a:cubicBezTo>
                    <a:pt x="8312" y="6082"/>
                    <a:pt x="9086" y="5980"/>
                    <a:pt x="9848" y="5770"/>
                  </a:cubicBezTo>
                  <a:lnTo>
                    <a:pt x="9818" y="5557"/>
                  </a:lnTo>
                  <a:cubicBezTo>
                    <a:pt x="8420" y="2669"/>
                    <a:pt x="5745" y="633"/>
                    <a:pt x="2584" y="55"/>
                  </a:cubicBezTo>
                  <a:cubicBezTo>
                    <a:pt x="2368" y="22"/>
                    <a:pt x="2141" y="0"/>
                    <a:pt x="191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31;p47">
              <a:extLst>
                <a:ext uri="{FF2B5EF4-FFF2-40B4-BE49-F238E27FC236}">
                  <a16:creationId xmlns:a16="http://schemas.microsoft.com/office/drawing/2014/main" id="{394D7AC2-4F7F-BE45-BE28-86F65EA9EF1F}"/>
                </a:ext>
              </a:extLst>
            </p:cNvPr>
            <p:cNvSpPr/>
            <p:nvPr/>
          </p:nvSpPr>
          <p:spPr>
            <a:xfrm>
              <a:off x="1200125" y="4052775"/>
              <a:ext cx="218125" cy="204450"/>
            </a:xfrm>
            <a:custGeom>
              <a:avLst/>
              <a:gdLst/>
              <a:ahLst/>
              <a:cxnLst/>
              <a:rect l="l" t="t" r="r" b="b"/>
              <a:pathLst>
                <a:path w="8725" h="8178" extrusionOk="0">
                  <a:moveTo>
                    <a:pt x="31" y="1"/>
                  </a:moveTo>
                  <a:cubicBezTo>
                    <a:pt x="1" y="31"/>
                    <a:pt x="730" y="153"/>
                    <a:pt x="1794" y="517"/>
                  </a:cubicBezTo>
                  <a:cubicBezTo>
                    <a:pt x="2068" y="609"/>
                    <a:pt x="2372" y="730"/>
                    <a:pt x="2645" y="882"/>
                  </a:cubicBezTo>
                  <a:cubicBezTo>
                    <a:pt x="2980" y="1034"/>
                    <a:pt x="3314" y="1186"/>
                    <a:pt x="3618" y="1369"/>
                  </a:cubicBezTo>
                  <a:cubicBezTo>
                    <a:pt x="5047" y="2159"/>
                    <a:pt x="6262" y="3314"/>
                    <a:pt x="7174" y="4651"/>
                  </a:cubicBezTo>
                  <a:cubicBezTo>
                    <a:pt x="7357" y="4955"/>
                    <a:pt x="7539" y="5259"/>
                    <a:pt x="7691" y="5594"/>
                  </a:cubicBezTo>
                  <a:cubicBezTo>
                    <a:pt x="7843" y="5867"/>
                    <a:pt x="7995" y="6141"/>
                    <a:pt x="8117" y="6445"/>
                  </a:cubicBezTo>
                  <a:cubicBezTo>
                    <a:pt x="8542" y="7478"/>
                    <a:pt x="8664" y="8177"/>
                    <a:pt x="8725" y="8177"/>
                  </a:cubicBezTo>
                  <a:cubicBezTo>
                    <a:pt x="8694" y="8025"/>
                    <a:pt x="8664" y="7843"/>
                    <a:pt x="8633" y="7691"/>
                  </a:cubicBezTo>
                  <a:cubicBezTo>
                    <a:pt x="8603" y="7478"/>
                    <a:pt x="8542" y="7296"/>
                    <a:pt x="8481" y="7113"/>
                  </a:cubicBezTo>
                  <a:cubicBezTo>
                    <a:pt x="8421" y="6870"/>
                    <a:pt x="8329" y="6627"/>
                    <a:pt x="8238" y="6384"/>
                  </a:cubicBezTo>
                  <a:cubicBezTo>
                    <a:pt x="8117" y="6080"/>
                    <a:pt x="7995" y="5806"/>
                    <a:pt x="7843" y="5533"/>
                  </a:cubicBezTo>
                  <a:cubicBezTo>
                    <a:pt x="7691" y="5198"/>
                    <a:pt x="7509" y="4864"/>
                    <a:pt x="7326" y="4560"/>
                  </a:cubicBezTo>
                  <a:cubicBezTo>
                    <a:pt x="6840" y="3891"/>
                    <a:pt x="6323" y="3253"/>
                    <a:pt x="5715" y="2676"/>
                  </a:cubicBezTo>
                  <a:cubicBezTo>
                    <a:pt x="5107" y="2098"/>
                    <a:pt x="4439" y="1612"/>
                    <a:pt x="3709" y="1217"/>
                  </a:cubicBezTo>
                  <a:cubicBezTo>
                    <a:pt x="3375" y="1034"/>
                    <a:pt x="3071" y="882"/>
                    <a:pt x="2737" y="730"/>
                  </a:cubicBezTo>
                  <a:cubicBezTo>
                    <a:pt x="2433" y="609"/>
                    <a:pt x="2159" y="487"/>
                    <a:pt x="1855" y="396"/>
                  </a:cubicBezTo>
                  <a:cubicBezTo>
                    <a:pt x="1551" y="305"/>
                    <a:pt x="1308" y="244"/>
                    <a:pt x="1095" y="183"/>
                  </a:cubicBezTo>
                  <a:cubicBezTo>
                    <a:pt x="882" y="122"/>
                    <a:pt x="700" y="92"/>
                    <a:pt x="518" y="62"/>
                  </a:cubicBezTo>
                  <a:cubicBezTo>
                    <a:pt x="335" y="31"/>
                    <a:pt x="183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1064;p49">
            <a:extLst>
              <a:ext uri="{FF2B5EF4-FFF2-40B4-BE49-F238E27FC236}">
                <a16:creationId xmlns:a16="http://schemas.microsoft.com/office/drawing/2014/main" id="{5D6C7D11-3F6D-0447-8859-BCDCBE7E6B31}"/>
              </a:ext>
            </a:extLst>
          </p:cNvPr>
          <p:cNvSpPr txBox="1">
            <a:spLocks/>
          </p:cNvSpPr>
          <p:nvPr/>
        </p:nvSpPr>
        <p:spPr>
          <a:xfrm>
            <a:off x="1359166" y="2513835"/>
            <a:ext cx="6395512" cy="7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dirty="0"/>
              <a:t>Entrevues avec 4 personnes pour comprendre les freins et les facilitateurs des appels</a:t>
            </a:r>
          </a:p>
        </p:txBody>
      </p:sp>
      <p:sp>
        <p:nvSpPr>
          <p:cNvPr id="210" name="Google Shape;1064;p49">
            <a:extLst>
              <a:ext uri="{FF2B5EF4-FFF2-40B4-BE49-F238E27FC236}">
                <a16:creationId xmlns:a16="http://schemas.microsoft.com/office/drawing/2014/main" id="{9A1C73A4-89B8-B142-BD8C-B039968CBE7C}"/>
              </a:ext>
            </a:extLst>
          </p:cNvPr>
          <p:cNvSpPr txBox="1">
            <a:spLocks/>
          </p:cNvSpPr>
          <p:nvPr/>
        </p:nvSpPr>
        <p:spPr>
          <a:xfrm>
            <a:off x="1330639" y="1500530"/>
            <a:ext cx="3863171" cy="43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dirty="0"/>
              <a:t>Construction d’un guide d’entrevue</a:t>
            </a:r>
          </a:p>
          <a:p>
            <a:pPr marL="0" indent="0">
              <a:buFont typeface="Raleway"/>
              <a:buNone/>
            </a:pPr>
            <a:endParaRPr lang="fr-CA" dirty="0"/>
          </a:p>
        </p:txBody>
      </p:sp>
      <p:sp>
        <p:nvSpPr>
          <p:cNvPr id="212" name="Google Shape;1064;p49">
            <a:extLst>
              <a:ext uri="{FF2B5EF4-FFF2-40B4-BE49-F238E27FC236}">
                <a16:creationId xmlns:a16="http://schemas.microsoft.com/office/drawing/2014/main" id="{AE1C49EB-DC9A-2D4B-99B7-2A37DF353175}"/>
              </a:ext>
            </a:extLst>
          </p:cNvPr>
          <p:cNvSpPr txBox="1">
            <a:spLocks/>
          </p:cNvSpPr>
          <p:nvPr/>
        </p:nvSpPr>
        <p:spPr>
          <a:xfrm>
            <a:off x="1418955" y="3741718"/>
            <a:ext cx="4672639" cy="7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dirty="0"/>
              <a:t>Cartes de l’empathie</a:t>
            </a:r>
          </a:p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dirty="0"/>
              <a:t>Persona</a:t>
            </a:r>
          </a:p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dirty="0"/>
              <a:t>Carte de l’expérience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512CBD5-3BE9-2E4A-873F-66D578FF863F}"/>
              </a:ext>
            </a:extLst>
          </p:cNvPr>
          <p:cNvSpPr/>
          <p:nvPr/>
        </p:nvSpPr>
        <p:spPr>
          <a:xfrm>
            <a:off x="778090" y="1382481"/>
            <a:ext cx="660532" cy="6305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Google Shape;10966;p94">
            <a:extLst>
              <a:ext uri="{FF2B5EF4-FFF2-40B4-BE49-F238E27FC236}">
                <a16:creationId xmlns:a16="http://schemas.microsoft.com/office/drawing/2014/main" id="{2611A450-4213-FB44-A6D6-12D4E5A7BBA8}"/>
              </a:ext>
            </a:extLst>
          </p:cNvPr>
          <p:cNvGrpSpPr/>
          <p:nvPr/>
        </p:nvGrpSpPr>
        <p:grpSpPr>
          <a:xfrm>
            <a:off x="959973" y="1504967"/>
            <a:ext cx="370666" cy="367114"/>
            <a:chOff x="-6690625" y="3631325"/>
            <a:chExt cx="307225" cy="292225"/>
          </a:xfrm>
          <a:solidFill>
            <a:schemeClr val="bg1"/>
          </a:solidFill>
        </p:grpSpPr>
        <p:sp>
          <p:nvSpPr>
            <p:cNvPr id="98" name="Google Shape;10967;p94">
              <a:extLst>
                <a:ext uri="{FF2B5EF4-FFF2-40B4-BE49-F238E27FC236}">
                  <a16:creationId xmlns:a16="http://schemas.microsoft.com/office/drawing/2014/main" id="{A36B6EDF-598A-DD44-988B-6B675EE373D6}"/>
                </a:ext>
              </a:extLst>
            </p:cNvPr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968;p94">
              <a:extLst>
                <a:ext uri="{FF2B5EF4-FFF2-40B4-BE49-F238E27FC236}">
                  <a16:creationId xmlns:a16="http://schemas.microsoft.com/office/drawing/2014/main" id="{D51B0204-C729-9B4C-AF57-2F6239E62A3D}"/>
                </a:ext>
              </a:extLst>
            </p:cNvPr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969;p94">
              <a:extLst>
                <a:ext uri="{FF2B5EF4-FFF2-40B4-BE49-F238E27FC236}">
                  <a16:creationId xmlns:a16="http://schemas.microsoft.com/office/drawing/2014/main" id="{F01B7BC1-5032-224E-8D12-5C05A00423C4}"/>
                </a:ext>
              </a:extLst>
            </p:cNvPr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970;p94">
              <a:extLst>
                <a:ext uri="{FF2B5EF4-FFF2-40B4-BE49-F238E27FC236}">
                  <a16:creationId xmlns:a16="http://schemas.microsoft.com/office/drawing/2014/main" id="{5B00B7B5-C611-0648-A286-9EAD68196130}"/>
                </a:ext>
              </a:extLst>
            </p:cNvPr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971;p94">
              <a:extLst>
                <a:ext uri="{FF2B5EF4-FFF2-40B4-BE49-F238E27FC236}">
                  <a16:creationId xmlns:a16="http://schemas.microsoft.com/office/drawing/2014/main" id="{823641A9-6B66-7F4F-A8E0-F26A4831F33F}"/>
                </a:ext>
              </a:extLst>
            </p:cNvPr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Ellipse 212">
            <a:extLst>
              <a:ext uri="{FF2B5EF4-FFF2-40B4-BE49-F238E27FC236}">
                <a16:creationId xmlns:a16="http://schemas.microsoft.com/office/drawing/2014/main" id="{B62F6CE8-1007-9C4C-85C7-066AB3439066}"/>
              </a:ext>
            </a:extLst>
          </p:cNvPr>
          <p:cNvSpPr/>
          <p:nvPr/>
        </p:nvSpPr>
        <p:spPr>
          <a:xfrm>
            <a:off x="778050" y="2581269"/>
            <a:ext cx="660532" cy="6305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8536A024-B40B-D249-AC0E-10771E5F4DF0}"/>
              </a:ext>
            </a:extLst>
          </p:cNvPr>
          <p:cNvSpPr/>
          <p:nvPr/>
        </p:nvSpPr>
        <p:spPr>
          <a:xfrm>
            <a:off x="778050" y="3777017"/>
            <a:ext cx="660532" cy="6305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Google Shape;8628;p89">
            <a:extLst>
              <a:ext uri="{FF2B5EF4-FFF2-40B4-BE49-F238E27FC236}">
                <a16:creationId xmlns:a16="http://schemas.microsoft.com/office/drawing/2014/main" id="{BC34EE1B-6747-6146-A9E9-66EDF18B6F0E}"/>
              </a:ext>
            </a:extLst>
          </p:cNvPr>
          <p:cNvSpPr/>
          <p:nvPr/>
        </p:nvSpPr>
        <p:spPr>
          <a:xfrm>
            <a:off x="922861" y="2727230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8706;p89">
            <a:extLst>
              <a:ext uri="{FF2B5EF4-FFF2-40B4-BE49-F238E27FC236}">
                <a16:creationId xmlns:a16="http://schemas.microsoft.com/office/drawing/2014/main" id="{F2A373D3-2557-774E-9125-B04E4476C4A5}"/>
              </a:ext>
            </a:extLst>
          </p:cNvPr>
          <p:cNvSpPr/>
          <p:nvPr/>
        </p:nvSpPr>
        <p:spPr>
          <a:xfrm>
            <a:off x="947251" y="3897544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ous-titre 4">
            <a:extLst>
              <a:ext uri="{FF2B5EF4-FFF2-40B4-BE49-F238E27FC236}">
                <a16:creationId xmlns:a16="http://schemas.microsoft.com/office/drawing/2014/main" id="{211EE134-FD97-E34A-A16E-4DA940C6A129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>
                <a:solidFill>
                  <a:schemeClr val="bg1"/>
                </a:solidFill>
              </a:rPr>
              <a:t>5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BA26403-5584-214F-94D8-793BE80A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insights</a:t>
            </a:r>
          </a:p>
        </p:txBody>
      </p:sp>
      <p:sp>
        <p:nvSpPr>
          <p:cNvPr id="5" name="Google Shape;11395;p83">
            <a:extLst>
              <a:ext uri="{FF2B5EF4-FFF2-40B4-BE49-F238E27FC236}">
                <a16:creationId xmlns:a16="http://schemas.microsoft.com/office/drawing/2014/main" id="{3C7CED28-C432-9044-8149-947DD5D34A0C}"/>
              </a:ext>
            </a:extLst>
          </p:cNvPr>
          <p:cNvSpPr/>
          <p:nvPr/>
        </p:nvSpPr>
        <p:spPr>
          <a:xfrm>
            <a:off x="658352" y="2828952"/>
            <a:ext cx="466262" cy="572700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Google Shape;12199;p86">
            <a:extLst>
              <a:ext uri="{FF2B5EF4-FFF2-40B4-BE49-F238E27FC236}">
                <a16:creationId xmlns:a16="http://schemas.microsoft.com/office/drawing/2014/main" id="{76457173-B220-0440-A393-FA2B81260312}"/>
              </a:ext>
            </a:extLst>
          </p:cNvPr>
          <p:cNvSpPr/>
          <p:nvPr/>
        </p:nvSpPr>
        <p:spPr>
          <a:xfrm>
            <a:off x="595919" y="1741849"/>
            <a:ext cx="591128" cy="572700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64;p49">
            <a:extLst>
              <a:ext uri="{FF2B5EF4-FFF2-40B4-BE49-F238E27FC236}">
                <a16:creationId xmlns:a16="http://schemas.microsoft.com/office/drawing/2014/main" id="{8FAC934F-AC4F-724B-9FEF-D4A41B5D901D}"/>
              </a:ext>
            </a:extLst>
          </p:cNvPr>
          <p:cNvSpPr txBox="1">
            <a:spLocks/>
          </p:cNvSpPr>
          <p:nvPr/>
        </p:nvSpPr>
        <p:spPr>
          <a:xfrm>
            <a:off x="1187047" y="1741849"/>
            <a:ext cx="66269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dirty="0"/>
              <a:t>Il est difficile d’imposer une nouvelle application aux grands-parents, ces derniers ne sont pas ouverts à la découverte</a:t>
            </a:r>
          </a:p>
          <a:p>
            <a:pPr marL="0" indent="0">
              <a:buFont typeface="Raleway"/>
              <a:buNone/>
            </a:pPr>
            <a:endParaRPr lang="fr-CA" dirty="0"/>
          </a:p>
        </p:txBody>
      </p:sp>
      <p:sp>
        <p:nvSpPr>
          <p:cNvPr id="8" name="Google Shape;1064;p49">
            <a:extLst>
              <a:ext uri="{FF2B5EF4-FFF2-40B4-BE49-F238E27FC236}">
                <a16:creationId xmlns:a16="http://schemas.microsoft.com/office/drawing/2014/main" id="{1271967B-E432-AC42-B3AF-3E95A30B338D}"/>
              </a:ext>
            </a:extLst>
          </p:cNvPr>
          <p:cNvSpPr txBox="1">
            <a:spLocks/>
          </p:cNvSpPr>
          <p:nvPr/>
        </p:nvSpPr>
        <p:spPr>
          <a:xfrm>
            <a:off x="1187047" y="2752322"/>
            <a:ext cx="6626917" cy="90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dirty="0"/>
              <a:t>Les utilisateurs n’apprécient pas les changements majeurs ou de nouvelles fonctionnalités imposées lorsqu’ils ont trouvé un équilibre dans leur utilisation d’une application</a:t>
            </a:r>
          </a:p>
          <a:p>
            <a:pPr marL="0" indent="0">
              <a:buFont typeface="Raleway"/>
              <a:buNone/>
            </a:pPr>
            <a:endParaRPr lang="fr-CA" dirty="0"/>
          </a:p>
        </p:txBody>
      </p:sp>
      <p:grpSp>
        <p:nvGrpSpPr>
          <p:cNvPr id="9" name="Google Shape;12352;p86">
            <a:extLst>
              <a:ext uri="{FF2B5EF4-FFF2-40B4-BE49-F238E27FC236}">
                <a16:creationId xmlns:a16="http://schemas.microsoft.com/office/drawing/2014/main" id="{6BFC41A5-3702-A346-8AEE-A657F5879831}"/>
              </a:ext>
            </a:extLst>
          </p:cNvPr>
          <p:cNvGrpSpPr/>
          <p:nvPr/>
        </p:nvGrpSpPr>
        <p:grpSpPr>
          <a:xfrm>
            <a:off x="595919" y="4125775"/>
            <a:ext cx="582017" cy="572700"/>
            <a:chOff x="2821450" y="2957850"/>
            <a:chExt cx="259275" cy="258550"/>
          </a:xfrm>
          <a:solidFill>
            <a:schemeClr val="accent3"/>
          </a:solidFill>
        </p:grpSpPr>
        <p:sp>
          <p:nvSpPr>
            <p:cNvPr id="10" name="Google Shape;12353;p86">
              <a:extLst>
                <a:ext uri="{FF2B5EF4-FFF2-40B4-BE49-F238E27FC236}">
                  <a16:creationId xmlns:a16="http://schemas.microsoft.com/office/drawing/2014/main" id="{C5984B3D-4B1B-6C41-B4D8-B1B96FF56497}"/>
                </a:ext>
              </a:extLst>
            </p:cNvPr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54;p86">
              <a:extLst>
                <a:ext uri="{FF2B5EF4-FFF2-40B4-BE49-F238E27FC236}">
                  <a16:creationId xmlns:a16="http://schemas.microsoft.com/office/drawing/2014/main" id="{D0C46DD8-DD2A-D842-924C-06C7A6E04071}"/>
                </a:ext>
              </a:extLst>
            </p:cNvPr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55;p86">
              <a:extLst>
                <a:ext uri="{FF2B5EF4-FFF2-40B4-BE49-F238E27FC236}">
                  <a16:creationId xmlns:a16="http://schemas.microsoft.com/office/drawing/2014/main" id="{5CB96143-ED10-E44C-A0FB-3FF29D4F7231}"/>
                </a:ext>
              </a:extLst>
            </p:cNvPr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3" name="Google Shape;1064;p49">
            <a:extLst>
              <a:ext uri="{FF2B5EF4-FFF2-40B4-BE49-F238E27FC236}">
                <a16:creationId xmlns:a16="http://schemas.microsoft.com/office/drawing/2014/main" id="{1C21C64B-908A-B546-8729-DE5D70C01FF3}"/>
              </a:ext>
            </a:extLst>
          </p:cNvPr>
          <p:cNvSpPr txBox="1">
            <a:spLocks/>
          </p:cNvSpPr>
          <p:nvPr/>
        </p:nvSpPr>
        <p:spPr>
          <a:xfrm>
            <a:off x="1258541" y="4013086"/>
            <a:ext cx="6626917" cy="90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dirty="0"/>
              <a:t>Les utilisateurs ne veulent plus ressentir le poids des applications durant leurs appels, ils veulent communiquer avec leur famille sans soucis !</a:t>
            </a:r>
          </a:p>
          <a:p>
            <a:pPr marL="0" indent="0">
              <a:buFont typeface="Raleway"/>
              <a:buNone/>
            </a:pPr>
            <a:endParaRPr lang="fr-CA" dirty="0"/>
          </a:p>
        </p:txBody>
      </p:sp>
      <p:sp>
        <p:nvSpPr>
          <p:cNvPr id="14" name="Sous-titre 4">
            <a:extLst>
              <a:ext uri="{FF2B5EF4-FFF2-40B4-BE49-F238E27FC236}">
                <a16:creationId xmlns:a16="http://schemas.microsoft.com/office/drawing/2014/main" id="{8FC21968-37E6-4341-9B38-73E3407F9E6E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75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>
            <a:spLocks noGrp="1"/>
          </p:cNvSpPr>
          <p:nvPr>
            <p:ph type="title"/>
          </p:nvPr>
        </p:nvSpPr>
        <p:spPr>
          <a:xfrm>
            <a:off x="3011041" y="2158353"/>
            <a:ext cx="321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Persona</a:t>
            </a:r>
            <a:endParaRPr dirty="0"/>
          </a:p>
        </p:txBody>
      </p:sp>
      <p:sp>
        <p:nvSpPr>
          <p:cNvPr id="1038" name="Google Shape;1038;p48"/>
          <p:cNvSpPr txBox="1">
            <a:spLocks noGrp="1"/>
          </p:cNvSpPr>
          <p:nvPr>
            <p:ph type="title" idx="2"/>
          </p:nvPr>
        </p:nvSpPr>
        <p:spPr>
          <a:xfrm>
            <a:off x="1979875" y="2150850"/>
            <a:ext cx="101568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39" name="Google Shape;1039;p48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1040" name="Google Shape;1040;p48"/>
            <p:cNvSpPr/>
            <p:nvPr/>
          </p:nvSpPr>
          <p:spPr>
            <a:xfrm>
              <a:off x="3231057" y="5846468"/>
              <a:ext cx="1594326" cy="2294779"/>
            </a:xfrm>
            <a:custGeom>
              <a:avLst/>
              <a:gdLst/>
              <a:ahLst/>
              <a:cxnLst/>
              <a:rect l="l" t="t" r="r" b="b"/>
              <a:pathLst>
                <a:path w="45047" h="64838" extrusionOk="0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26848" y="5882215"/>
              <a:ext cx="826238" cy="2265615"/>
            </a:xfrm>
            <a:custGeom>
              <a:avLst/>
              <a:gdLst/>
              <a:ahLst/>
              <a:cxnLst/>
              <a:rect l="l" t="t" r="r" b="b"/>
              <a:pathLst>
                <a:path w="23345" h="640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026043" y="6341574"/>
              <a:ext cx="189385" cy="635826"/>
            </a:xfrm>
            <a:custGeom>
              <a:avLst/>
              <a:gdLst/>
              <a:ahLst/>
              <a:cxnLst/>
              <a:rect l="l" t="t" r="r" b="b"/>
              <a:pathLst>
                <a:path w="5351" h="17965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3288074" y="6714859"/>
              <a:ext cx="736943" cy="262542"/>
            </a:xfrm>
            <a:custGeom>
              <a:avLst/>
              <a:gdLst/>
              <a:ahLst/>
              <a:cxnLst/>
              <a:rect l="l" t="t" r="r" b="b"/>
              <a:pathLst>
                <a:path w="20822" h="7418" extrusionOk="0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221834" y="6964446"/>
              <a:ext cx="536869" cy="910118"/>
            </a:xfrm>
            <a:custGeom>
              <a:avLst/>
              <a:gdLst/>
              <a:ahLst/>
              <a:cxnLst/>
              <a:rect l="l" t="t" r="r" b="b"/>
              <a:pathLst>
                <a:path w="15169" h="25715" extrusionOk="0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264397" y="7388307"/>
              <a:ext cx="957473" cy="486258"/>
            </a:xfrm>
            <a:custGeom>
              <a:avLst/>
              <a:gdLst/>
              <a:ahLst/>
              <a:cxnLst/>
              <a:rect l="l" t="t" r="r" b="b"/>
              <a:pathLst>
                <a:path w="27053" h="1373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002401" y="6360650"/>
              <a:ext cx="930575" cy="1788241"/>
            </a:xfrm>
            <a:custGeom>
              <a:avLst/>
              <a:gdLst/>
              <a:ahLst/>
              <a:cxnLst/>
              <a:rect l="l" t="t" r="r" b="b"/>
              <a:pathLst>
                <a:path w="26293" h="50526" extrusionOk="0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399363" y="6562105"/>
              <a:ext cx="267886" cy="1586787"/>
            </a:xfrm>
            <a:custGeom>
              <a:avLst/>
              <a:gdLst/>
              <a:ahLst/>
              <a:cxnLst/>
              <a:rect l="l" t="t" r="r" b="b"/>
              <a:pathLst>
                <a:path w="7569" h="44834" extrusionOk="0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278852" y="7420585"/>
              <a:ext cx="222725" cy="175370"/>
            </a:xfrm>
            <a:custGeom>
              <a:avLst/>
              <a:gdLst/>
              <a:ahLst/>
              <a:cxnLst/>
              <a:rect l="l" t="t" r="r" b="b"/>
              <a:pathLst>
                <a:path w="6293" h="4955" extrusionOk="0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500480" y="7485106"/>
              <a:ext cx="239926" cy="106531"/>
            </a:xfrm>
            <a:custGeom>
              <a:avLst/>
              <a:gdLst/>
              <a:ahLst/>
              <a:cxnLst/>
              <a:rect l="l" t="t" r="r" b="b"/>
              <a:pathLst>
                <a:path w="6779" h="3010" extrusionOk="0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435924" y="7833651"/>
              <a:ext cx="307702" cy="134527"/>
            </a:xfrm>
            <a:custGeom>
              <a:avLst/>
              <a:gdLst/>
              <a:ahLst/>
              <a:cxnLst/>
              <a:rect l="l" t="t" r="r" b="b"/>
              <a:pathLst>
                <a:path w="8694" h="3801" extrusionOk="0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165914" y="7733632"/>
              <a:ext cx="276522" cy="229166"/>
            </a:xfrm>
            <a:custGeom>
              <a:avLst/>
              <a:gdLst/>
              <a:ahLst/>
              <a:cxnLst/>
              <a:rect l="l" t="t" r="r" b="b"/>
              <a:pathLst>
                <a:path w="7813" h="6475" extrusionOk="0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1053" name="Google Shape;1053;p48"/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ous-titre 4">
            <a:extLst>
              <a:ext uri="{FF2B5EF4-FFF2-40B4-BE49-F238E27FC236}">
                <a16:creationId xmlns:a16="http://schemas.microsoft.com/office/drawing/2014/main" id="{7CDE91FA-1C97-F341-B86A-B35501139812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31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61"/>
          <p:cNvSpPr txBox="1">
            <a:spLocks noGrp="1"/>
          </p:cNvSpPr>
          <p:nvPr>
            <p:ph type="title"/>
          </p:nvPr>
        </p:nvSpPr>
        <p:spPr>
          <a:xfrm>
            <a:off x="1067250" y="445025"/>
            <a:ext cx="70095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Zacharie</a:t>
            </a:r>
            <a:r>
              <a:rPr lang="en" dirty="0"/>
              <a:t> </a:t>
            </a:r>
            <a:r>
              <a:rPr lang="en" dirty="0" err="1"/>
              <a:t>Lenthousiaste</a:t>
            </a:r>
            <a:endParaRPr dirty="0"/>
          </a:p>
        </p:txBody>
      </p:sp>
      <p:sp>
        <p:nvSpPr>
          <p:cNvPr id="2017" name="Google Shape;2017;p61"/>
          <p:cNvSpPr/>
          <p:nvPr/>
        </p:nvSpPr>
        <p:spPr>
          <a:xfrm>
            <a:off x="111300" y="167600"/>
            <a:ext cx="469200" cy="4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61"/>
          <p:cNvSpPr/>
          <p:nvPr/>
        </p:nvSpPr>
        <p:spPr>
          <a:xfrm>
            <a:off x="645075" y="542600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61"/>
          <p:cNvSpPr/>
          <p:nvPr/>
        </p:nvSpPr>
        <p:spPr>
          <a:xfrm>
            <a:off x="8563822" y="1220360"/>
            <a:ext cx="268500" cy="268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61"/>
          <p:cNvSpPr/>
          <p:nvPr/>
        </p:nvSpPr>
        <p:spPr>
          <a:xfrm>
            <a:off x="8878688" y="1511710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2252;p47">
            <a:extLst>
              <a:ext uri="{FF2B5EF4-FFF2-40B4-BE49-F238E27FC236}">
                <a16:creationId xmlns:a16="http://schemas.microsoft.com/office/drawing/2014/main" id="{00E3956A-D583-6D4B-A284-3A1556DFEFF3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45444" flipH="1">
            <a:off x="5906769" y="1199951"/>
            <a:ext cx="2052551" cy="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901;p61">
            <a:extLst>
              <a:ext uri="{FF2B5EF4-FFF2-40B4-BE49-F238E27FC236}">
                <a16:creationId xmlns:a16="http://schemas.microsoft.com/office/drawing/2014/main" id="{5E4DC74B-3AB7-C34D-BD15-D941030E6995}"/>
              </a:ext>
            </a:extLst>
          </p:cNvPr>
          <p:cNvSpPr txBox="1">
            <a:spLocks/>
          </p:cNvSpPr>
          <p:nvPr/>
        </p:nvSpPr>
        <p:spPr>
          <a:xfrm>
            <a:off x="6451053" y="1311823"/>
            <a:ext cx="1378404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6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Frictions</a:t>
            </a:r>
          </a:p>
        </p:txBody>
      </p:sp>
      <p:pic>
        <p:nvPicPr>
          <p:cNvPr id="173" name="Google Shape;2252;p47">
            <a:extLst>
              <a:ext uri="{FF2B5EF4-FFF2-40B4-BE49-F238E27FC236}">
                <a16:creationId xmlns:a16="http://schemas.microsoft.com/office/drawing/2014/main" id="{2E2F1E01-4DC3-F746-BE49-D237CB0D7020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45444" flipH="1">
            <a:off x="2857641" y="1189136"/>
            <a:ext cx="2052551" cy="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901;p61">
            <a:extLst>
              <a:ext uri="{FF2B5EF4-FFF2-40B4-BE49-F238E27FC236}">
                <a16:creationId xmlns:a16="http://schemas.microsoft.com/office/drawing/2014/main" id="{460CCB59-E26D-7343-A72C-977A58744637}"/>
              </a:ext>
            </a:extLst>
          </p:cNvPr>
          <p:cNvSpPr txBox="1">
            <a:spLocks/>
          </p:cNvSpPr>
          <p:nvPr/>
        </p:nvSpPr>
        <p:spPr>
          <a:xfrm>
            <a:off x="3561898" y="1297638"/>
            <a:ext cx="644038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6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Buts</a:t>
            </a:r>
          </a:p>
        </p:txBody>
      </p:sp>
      <p:sp>
        <p:nvSpPr>
          <p:cNvPr id="175" name="Google Shape;1064;p49">
            <a:extLst>
              <a:ext uri="{FF2B5EF4-FFF2-40B4-BE49-F238E27FC236}">
                <a16:creationId xmlns:a16="http://schemas.microsoft.com/office/drawing/2014/main" id="{343F2609-424C-B443-9C4D-443A5A1A71C6}"/>
              </a:ext>
            </a:extLst>
          </p:cNvPr>
          <p:cNvSpPr txBox="1">
            <a:spLocks/>
          </p:cNvSpPr>
          <p:nvPr/>
        </p:nvSpPr>
        <p:spPr>
          <a:xfrm>
            <a:off x="3198929" y="1886845"/>
            <a:ext cx="2406546" cy="5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Échanges familiaux fluides et conviviaux</a:t>
            </a: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76" name="Google Shape;2252;p47">
            <a:extLst>
              <a:ext uri="{FF2B5EF4-FFF2-40B4-BE49-F238E27FC236}">
                <a16:creationId xmlns:a16="http://schemas.microsoft.com/office/drawing/2014/main" id="{34CC988D-19A6-5546-80E2-81EA48B25CF6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45444" flipH="1">
            <a:off x="2932532" y="2783372"/>
            <a:ext cx="2052551" cy="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901;p61">
            <a:extLst>
              <a:ext uri="{FF2B5EF4-FFF2-40B4-BE49-F238E27FC236}">
                <a16:creationId xmlns:a16="http://schemas.microsoft.com/office/drawing/2014/main" id="{D2DC9232-8A8A-9540-98FB-753E0BA663E1}"/>
              </a:ext>
            </a:extLst>
          </p:cNvPr>
          <p:cNvSpPr txBox="1">
            <a:spLocks/>
          </p:cNvSpPr>
          <p:nvPr/>
        </p:nvSpPr>
        <p:spPr>
          <a:xfrm>
            <a:off x="3281635" y="2872438"/>
            <a:ext cx="147284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CA" sz="16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Engagement</a:t>
            </a:r>
          </a:p>
        </p:txBody>
      </p:sp>
      <p:sp>
        <p:nvSpPr>
          <p:cNvPr id="178" name="Google Shape;1064;p49">
            <a:extLst>
              <a:ext uri="{FF2B5EF4-FFF2-40B4-BE49-F238E27FC236}">
                <a16:creationId xmlns:a16="http://schemas.microsoft.com/office/drawing/2014/main" id="{C5E3F6CC-C63C-894D-8164-47D510C6C19F}"/>
              </a:ext>
            </a:extLst>
          </p:cNvPr>
          <p:cNvSpPr txBox="1">
            <a:spLocks/>
          </p:cNvSpPr>
          <p:nvPr/>
        </p:nvSpPr>
        <p:spPr>
          <a:xfrm>
            <a:off x="3349433" y="3333835"/>
            <a:ext cx="2112769" cy="73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298450" indent="-1714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Partage</a:t>
            </a:r>
          </a:p>
          <a:p>
            <a:pPr marL="298450" indent="-1714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Besoin de combler la solitude</a:t>
            </a:r>
          </a:p>
          <a:p>
            <a:pPr marL="298450" indent="-1714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Enthousiasme</a:t>
            </a: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79" name="Google Shape;1064;p49">
            <a:extLst>
              <a:ext uri="{FF2B5EF4-FFF2-40B4-BE49-F238E27FC236}">
                <a16:creationId xmlns:a16="http://schemas.microsoft.com/office/drawing/2014/main" id="{FFEBA4EE-D34E-8742-91BE-8F781DB56FF2}"/>
              </a:ext>
            </a:extLst>
          </p:cNvPr>
          <p:cNvSpPr txBox="1">
            <a:spLocks/>
          </p:cNvSpPr>
          <p:nvPr/>
        </p:nvSpPr>
        <p:spPr>
          <a:xfrm>
            <a:off x="6335557" y="1793829"/>
            <a:ext cx="2235385" cy="85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Disponibilité</a:t>
            </a:r>
          </a:p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Soucis techniques</a:t>
            </a:r>
          </a:p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Bruits</a:t>
            </a:r>
          </a:p>
          <a:p>
            <a:pPr marL="412750" indent="-285750">
              <a:buSzPts val="1600"/>
              <a:buFont typeface="Wingdings" pitchFamily="2" charset="2"/>
              <a:buChar char="§"/>
            </a:pPr>
            <a:endParaRPr lang="fr-CA" sz="1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B1C753-796B-3648-81F3-AE3C6F9F3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14" y="1077885"/>
            <a:ext cx="1669844" cy="1669844"/>
          </a:xfrm>
          <a:prstGeom prst="rect">
            <a:avLst/>
          </a:prstGeom>
        </p:spPr>
      </p:pic>
      <p:pic>
        <p:nvPicPr>
          <p:cNvPr id="31" name="Google Shape;2252;p47">
            <a:extLst>
              <a:ext uri="{FF2B5EF4-FFF2-40B4-BE49-F238E27FC236}">
                <a16:creationId xmlns:a16="http://schemas.microsoft.com/office/drawing/2014/main" id="{914C283C-CED4-EF40-97B4-E8015A52EAE8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45444" flipH="1">
            <a:off x="6014320" y="2605488"/>
            <a:ext cx="2052551" cy="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901;p61">
            <a:extLst>
              <a:ext uri="{FF2B5EF4-FFF2-40B4-BE49-F238E27FC236}">
                <a16:creationId xmlns:a16="http://schemas.microsoft.com/office/drawing/2014/main" id="{69BBDC72-FAB1-184C-9037-1EFCB6CEE92F}"/>
              </a:ext>
            </a:extLst>
          </p:cNvPr>
          <p:cNvSpPr txBox="1">
            <a:spLocks/>
          </p:cNvSpPr>
          <p:nvPr/>
        </p:nvSpPr>
        <p:spPr>
          <a:xfrm>
            <a:off x="6192821" y="2703340"/>
            <a:ext cx="1841453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buFont typeface="Raleway"/>
              <a:buNone/>
            </a:pPr>
            <a:r>
              <a:rPr lang="fr-CA" sz="16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Conflits internes</a:t>
            </a:r>
          </a:p>
        </p:txBody>
      </p:sp>
      <p:sp>
        <p:nvSpPr>
          <p:cNvPr id="33" name="Google Shape;1064;p49">
            <a:extLst>
              <a:ext uri="{FF2B5EF4-FFF2-40B4-BE49-F238E27FC236}">
                <a16:creationId xmlns:a16="http://schemas.microsoft.com/office/drawing/2014/main" id="{D24AA9B4-5B47-3246-8967-2954CDE035BD}"/>
              </a:ext>
            </a:extLst>
          </p:cNvPr>
          <p:cNvSpPr txBox="1">
            <a:spLocks/>
          </p:cNvSpPr>
          <p:nvPr/>
        </p:nvSpPr>
        <p:spPr>
          <a:xfrm>
            <a:off x="6340190" y="3211491"/>
            <a:ext cx="2235385" cy="176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Difficultés techniques qu’il n’a pas envie de régler</a:t>
            </a:r>
          </a:p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Manque de disponibilités</a:t>
            </a:r>
          </a:p>
          <a:p>
            <a:pPr marL="412750" indent="-285750">
              <a:buSzPts val="1600"/>
              <a:buFont typeface="Wingdings" pitchFamily="2" charset="2"/>
              <a:buChar char="§"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Préfère parler de lui</a:t>
            </a: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4" name="Google Shape;1901;p61">
            <a:extLst>
              <a:ext uri="{FF2B5EF4-FFF2-40B4-BE49-F238E27FC236}">
                <a16:creationId xmlns:a16="http://schemas.microsoft.com/office/drawing/2014/main" id="{CA622773-A0F5-6849-B385-6E2185E58DC4}"/>
              </a:ext>
            </a:extLst>
          </p:cNvPr>
          <p:cNvSpPr txBox="1">
            <a:spLocks/>
          </p:cNvSpPr>
          <p:nvPr/>
        </p:nvSpPr>
        <p:spPr>
          <a:xfrm>
            <a:off x="398992" y="2781793"/>
            <a:ext cx="2421300" cy="8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Âge</a:t>
            </a:r>
          </a:p>
          <a:p>
            <a:pPr marL="0" indent="0">
              <a:buFont typeface="Raleway"/>
              <a:buNone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Emploi</a:t>
            </a:r>
          </a:p>
          <a:p>
            <a:pPr marL="0" indent="0">
              <a:buFont typeface="Raleway"/>
              <a:buNone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indent="0">
              <a:buFont typeface="Raleway"/>
              <a:buNone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Lieu</a:t>
            </a:r>
          </a:p>
        </p:txBody>
      </p:sp>
      <p:sp>
        <p:nvSpPr>
          <p:cNvPr id="35" name="Google Shape;1064;p49">
            <a:extLst>
              <a:ext uri="{FF2B5EF4-FFF2-40B4-BE49-F238E27FC236}">
                <a16:creationId xmlns:a16="http://schemas.microsoft.com/office/drawing/2014/main" id="{9FFDDE68-3DB3-8643-A5C5-5EFFD5C1670D}"/>
              </a:ext>
            </a:extLst>
          </p:cNvPr>
          <p:cNvSpPr txBox="1">
            <a:spLocks/>
          </p:cNvSpPr>
          <p:nvPr/>
        </p:nvSpPr>
        <p:spPr>
          <a:xfrm>
            <a:off x="790973" y="2781793"/>
            <a:ext cx="864792" cy="41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25 ans</a:t>
            </a: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6" name="Google Shape;1064;p49">
            <a:extLst>
              <a:ext uri="{FF2B5EF4-FFF2-40B4-BE49-F238E27FC236}">
                <a16:creationId xmlns:a16="http://schemas.microsoft.com/office/drawing/2014/main" id="{85B54ACB-0015-3A4D-882A-E573A5F1D2E9}"/>
              </a:ext>
            </a:extLst>
          </p:cNvPr>
          <p:cNvSpPr txBox="1">
            <a:spLocks/>
          </p:cNvSpPr>
          <p:nvPr/>
        </p:nvSpPr>
        <p:spPr>
          <a:xfrm>
            <a:off x="761985" y="3515549"/>
            <a:ext cx="1294189" cy="41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Le Plateau</a:t>
            </a: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7" name="Google Shape;1064;p49">
            <a:extLst>
              <a:ext uri="{FF2B5EF4-FFF2-40B4-BE49-F238E27FC236}">
                <a16:creationId xmlns:a16="http://schemas.microsoft.com/office/drawing/2014/main" id="{2F9891A8-7631-EE44-BC73-C6D60B1C6E10}"/>
              </a:ext>
            </a:extLst>
          </p:cNvPr>
          <p:cNvSpPr txBox="1">
            <a:spLocks/>
          </p:cNvSpPr>
          <p:nvPr/>
        </p:nvSpPr>
        <p:spPr>
          <a:xfrm>
            <a:off x="1033382" y="3046130"/>
            <a:ext cx="1294189" cy="41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Rédacteur</a:t>
            </a:r>
          </a:p>
          <a:p>
            <a:pPr marL="127000" indent="0">
              <a:buSzPts val="1600"/>
              <a:buFont typeface="Raleway"/>
              <a:buNone/>
            </a:pPr>
            <a:r>
              <a:rPr lang="fr-CA" sz="1400" dirty="0">
                <a:solidFill>
                  <a:schemeClr val="accent5">
                    <a:lumMod val="10000"/>
                  </a:schemeClr>
                </a:solidFill>
              </a:rPr>
              <a:t>publiciste</a:t>
            </a: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42" name="Google Shape;15662;p90">
            <a:extLst>
              <a:ext uri="{FF2B5EF4-FFF2-40B4-BE49-F238E27FC236}">
                <a16:creationId xmlns:a16="http://schemas.microsoft.com/office/drawing/2014/main" id="{8B8C7215-0BFE-CB44-9E94-17D26993BFBE}"/>
              </a:ext>
            </a:extLst>
          </p:cNvPr>
          <p:cNvGrpSpPr/>
          <p:nvPr/>
        </p:nvGrpSpPr>
        <p:grpSpPr>
          <a:xfrm>
            <a:off x="2904753" y="1915438"/>
            <a:ext cx="431767" cy="501329"/>
            <a:chOff x="2780301" y="1521896"/>
            <a:chExt cx="333133" cy="321037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43" name="Google Shape;15663;p90">
              <a:extLst>
                <a:ext uri="{FF2B5EF4-FFF2-40B4-BE49-F238E27FC236}">
                  <a16:creationId xmlns:a16="http://schemas.microsoft.com/office/drawing/2014/main" id="{6E2A94B6-B663-9C45-80CE-310937B8ED44}"/>
                </a:ext>
              </a:extLst>
            </p:cNvPr>
            <p:cNvSpPr/>
            <p:nvPr/>
          </p:nvSpPr>
          <p:spPr>
            <a:xfrm>
              <a:off x="3009573" y="1542745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664;p90">
              <a:extLst>
                <a:ext uri="{FF2B5EF4-FFF2-40B4-BE49-F238E27FC236}">
                  <a16:creationId xmlns:a16="http://schemas.microsoft.com/office/drawing/2014/main" id="{186A3A8B-478E-D74E-BF1A-B675074D962E}"/>
                </a:ext>
              </a:extLst>
            </p:cNvPr>
            <p:cNvSpPr/>
            <p:nvPr/>
          </p:nvSpPr>
          <p:spPr>
            <a:xfrm>
              <a:off x="2967876" y="154274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665;p90">
              <a:extLst>
                <a:ext uri="{FF2B5EF4-FFF2-40B4-BE49-F238E27FC236}">
                  <a16:creationId xmlns:a16="http://schemas.microsoft.com/office/drawing/2014/main" id="{F4165D6F-3F95-4B41-8B68-F8C5986DC7F2}"/>
                </a:ext>
              </a:extLst>
            </p:cNvPr>
            <p:cNvSpPr/>
            <p:nvPr/>
          </p:nvSpPr>
          <p:spPr>
            <a:xfrm>
              <a:off x="3061870" y="1563594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666;p90">
              <a:extLst>
                <a:ext uri="{FF2B5EF4-FFF2-40B4-BE49-F238E27FC236}">
                  <a16:creationId xmlns:a16="http://schemas.microsoft.com/office/drawing/2014/main" id="{389CA1C1-9EA0-A641-91F8-4CFB47017ECB}"/>
                </a:ext>
              </a:extLst>
            </p:cNvPr>
            <p:cNvSpPr/>
            <p:nvPr/>
          </p:nvSpPr>
          <p:spPr>
            <a:xfrm>
              <a:off x="2967876" y="1563594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667;p90">
              <a:extLst>
                <a:ext uri="{FF2B5EF4-FFF2-40B4-BE49-F238E27FC236}">
                  <a16:creationId xmlns:a16="http://schemas.microsoft.com/office/drawing/2014/main" id="{42F8CDE4-A904-2943-AEB7-56DD8DFB5C9E}"/>
                </a:ext>
              </a:extLst>
            </p:cNvPr>
            <p:cNvSpPr/>
            <p:nvPr/>
          </p:nvSpPr>
          <p:spPr>
            <a:xfrm>
              <a:off x="2936809" y="1521896"/>
              <a:ext cx="176625" cy="96286"/>
            </a:xfrm>
            <a:custGeom>
              <a:avLst/>
              <a:gdLst/>
              <a:ahLst/>
              <a:cxnLst/>
              <a:rect l="l" t="t" r="r" b="b"/>
              <a:pathLst>
                <a:path w="5549" h="3025" extrusionOk="0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668;p90">
              <a:extLst>
                <a:ext uri="{FF2B5EF4-FFF2-40B4-BE49-F238E27FC236}">
                  <a16:creationId xmlns:a16="http://schemas.microsoft.com/office/drawing/2014/main" id="{641736A5-9D55-DA40-9609-3C6C11C55482}"/>
                </a:ext>
              </a:extLst>
            </p:cNvPr>
            <p:cNvSpPr/>
            <p:nvPr/>
          </p:nvSpPr>
          <p:spPr>
            <a:xfrm>
              <a:off x="2811367" y="1767115"/>
              <a:ext cx="72413" cy="9485"/>
            </a:xfrm>
            <a:custGeom>
              <a:avLst/>
              <a:gdLst/>
              <a:ahLst/>
              <a:cxnLst/>
              <a:rect l="l" t="t" r="r" b="b"/>
              <a:pathLst>
                <a:path w="227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669;p90">
              <a:extLst>
                <a:ext uri="{FF2B5EF4-FFF2-40B4-BE49-F238E27FC236}">
                  <a16:creationId xmlns:a16="http://schemas.microsoft.com/office/drawing/2014/main" id="{EE53A821-79EB-6249-A596-C1D53E36CA77}"/>
                </a:ext>
              </a:extLst>
            </p:cNvPr>
            <p:cNvSpPr/>
            <p:nvPr/>
          </p:nvSpPr>
          <p:spPr>
            <a:xfrm>
              <a:off x="2894730" y="1767115"/>
              <a:ext cx="20117" cy="9485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670;p90">
              <a:extLst>
                <a:ext uri="{FF2B5EF4-FFF2-40B4-BE49-F238E27FC236}">
                  <a16:creationId xmlns:a16="http://schemas.microsoft.com/office/drawing/2014/main" id="{7EB653C2-5171-E34A-8602-5FFF02F5D682}"/>
                </a:ext>
              </a:extLst>
            </p:cNvPr>
            <p:cNvSpPr/>
            <p:nvPr/>
          </p:nvSpPr>
          <p:spPr>
            <a:xfrm>
              <a:off x="2811367" y="1787932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671;p90">
              <a:extLst>
                <a:ext uri="{FF2B5EF4-FFF2-40B4-BE49-F238E27FC236}">
                  <a16:creationId xmlns:a16="http://schemas.microsoft.com/office/drawing/2014/main" id="{D29213D4-D6FE-5D4E-B3CA-B8994CF58D17}"/>
                </a:ext>
              </a:extLst>
            </p:cNvPr>
            <p:cNvSpPr/>
            <p:nvPr/>
          </p:nvSpPr>
          <p:spPr>
            <a:xfrm>
              <a:off x="2842815" y="1787932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672;p90">
              <a:extLst>
                <a:ext uri="{FF2B5EF4-FFF2-40B4-BE49-F238E27FC236}">
                  <a16:creationId xmlns:a16="http://schemas.microsoft.com/office/drawing/2014/main" id="{E1FF212F-8F37-3545-B89A-4C5A06B210EC}"/>
                </a:ext>
              </a:extLst>
            </p:cNvPr>
            <p:cNvSpPr/>
            <p:nvPr/>
          </p:nvSpPr>
          <p:spPr>
            <a:xfrm>
              <a:off x="2780301" y="1746266"/>
              <a:ext cx="166375" cy="96668"/>
            </a:xfrm>
            <a:custGeom>
              <a:avLst/>
              <a:gdLst/>
              <a:ahLst/>
              <a:cxnLst/>
              <a:rect l="l" t="t" r="r" b="b"/>
              <a:pathLst>
                <a:path w="5227" h="3037" extrusionOk="0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673;p90">
              <a:extLst>
                <a:ext uri="{FF2B5EF4-FFF2-40B4-BE49-F238E27FC236}">
                  <a16:creationId xmlns:a16="http://schemas.microsoft.com/office/drawing/2014/main" id="{9343E386-9C94-E54A-89D5-7451D9838B3C}"/>
                </a:ext>
              </a:extLst>
            </p:cNvPr>
            <p:cNvSpPr/>
            <p:nvPr/>
          </p:nvSpPr>
          <p:spPr>
            <a:xfrm>
              <a:off x="3020172" y="1720102"/>
              <a:ext cx="61432" cy="9517"/>
            </a:xfrm>
            <a:custGeom>
              <a:avLst/>
              <a:gdLst/>
              <a:ahLst/>
              <a:cxnLst/>
              <a:rect l="l" t="t" r="r" b="b"/>
              <a:pathLst>
                <a:path w="193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674;p90">
              <a:extLst>
                <a:ext uri="{FF2B5EF4-FFF2-40B4-BE49-F238E27FC236}">
                  <a16:creationId xmlns:a16="http://schemas.microsoft.com/office/drawing/2014/main" id="{49950DD3-C719-B54A-96AD-2AEECB3D5735}"/>
                </a:ext>
              </a:extLst>
            </p:cNvPr>
            <p:cNvSpPr/>
            <p:nvPr/>
          </p:nvSpPr>
          <p:spPr>
            <a:xfrm>
              <a:off x="2988724" y="1720102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675;p90">
              <a:extLst>
                <a:ext uri="{FF2B5EF4-FFF2-40B4-BE49-F238E27FC236}">
                  <a16:creationId xmlns:a16="http://schemas.microsoft.com/office/drawing/2014/main" id="{777DC3F9-D678-8D49-B854-D8B95B2EBDEF}"/>
                </a:ext>
              </a:extLst>
            </p:cNvPr>
            <p:cNvSpPr/>
            <p:nvPr/>
          </p:nvSpPr>
          <p:spPr>
            <a:xfrm>
              <a:off x="2957658" y="1699253"/>
              <a:ext cx="155776" cy="75087"/>
            </a:xfrm>
            <a:custGeom>
              <a:avLst/>
              <a:gdLst/>
              <a:ahLst/>
              <a:cxnLst/>
              <a:rect l="l" t="t" r="r" b="b"/>
              <a:pathLst>
                <a:path w="4894" h="2359" extrusionOk="0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676;p90">
              <a:extLst>
                <a:ext uri="{FF2B5EF4-FFF2-40B4-BE49-F238E27FC236}">
                  <a16:creationId xmlns:a16="http://schemas.microsoft.com/office/drawing/2014/main" id="{6379F1E1-B900-0B48-B527-AA396804176E}"/>
                </a:ext>
              </a:extLst>
            </p:cNvPr>
            <p:cNvSpPr/>
            <p:nvPr/>
          </p:nvSpPr>
          <p:spPr>
            <a:xfrm>
              <a:off x="2811367" y="1626108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677;p90">
              <a:extLst>
                <a:ext uri="{FF2B5EF4-FFF2-40B4-BE49-F238E27FC236}">
                  <a16:creationId xmlns:a16="http://schemas.microsoft.com/office/drawing/2014/main" id="{5942580C-B619-FB41-91C6-1E9926CE76FC}"/>
                </a:ext>
              </a:extLst>
            </p:cNvPr>
            <p:cNvSpPr/>
            <p:nvPr/>
          </p:nvSpPr>
          <p:spPr>
            <a:xfrm>
              <a:off x="2895112" y="1626108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678;p90">
              <a:extLst>
                <a:ext uri="{FF2B5EF4-FFF2-40B4-BE49-F238E27FC236}">
                  <a16:creationId xmlns:a16="http://schemas.microsoft.com/office/drawing/2014/main" id="{99BB1AD0-02A7-0243-8BBD-A1B5C7422323}"/>
                </a:ext>
              </a:extLst>
            </p:cNvPr>
            <p:cNvSpPr/>
            <p:nvPr/>
          </p:nvSpPr>
          <p:spPr>
            <a:xfrm>
              <a:off x="2811367" y="1667805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679;p90">
              <a:extLst>
                <a:ext uri="{FF2B5EF4-FFF2-40B4-BE49-F238E27FC236}">
                  <a16:creationId xmlns:a16="http://schemas.microsoft.com/office/drawing/2014/main" id="{5B2DA97A-3F11-7644-9598-CA48FBEF8C24}"/>
                </a:ext>
              </a:extLst>
            </p:cNvPr>
            <p:cNvSpPr/>
            <p:nvPr/>
          </p:nvSpPr>
          <p:spPr>
            <a:xfrm>
              <a:off x="2895112" y="166780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680;p90">
              <a:extLst>
                <a:ext uri="{FF2B5EF4-FFF2-40B4-BE49-F238E27FC236}">
                  <a16:creationId xmlns:a16="http://schemas.microsoft.com/office/drawing/2014/main" id="{FC49F153-BEF7-DF4F-930E-776BC0187795}"/>
                </a:ext>
              </a:extLst>
            </p:cNvPr>
            <p:cNvSpPr/>
            <p:nvPr/>
          </p:nvSpPr>
          <p:spPr>
            <a:xfrm>
              <a:off x="2811367" y="1646957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681;p90">
              <a:extLst>
                <a:ext uri="{FF2B5EF4-FFF2-40B4-BE49-F238E27FC236}">
                  <a16:creationId xmlns:a16="http://schemas.microsoft.com/office/drawing/2014/main" id="{DD640C87-B82F-3845-8989-8E675159B01D}"/>
                </a:ext>
              </a:extLst>
            </p:cNvPr>
            <p:cNvSpPr/>
            <p:nvPr/>
          </p:nvSpPr>
          <p:spPr>
            <a:xfrm>
              <a:off x="2842815" y="1646957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682;p90">
              <a:extLst>
                <a:ext uri="{FF2B5EF4-FFF2-40B4-BE49-F238E27FC236}">
                  <a16:creationId xmlns:a16="http://schemas.microsoft.com/office/drawing/2014/main" id="{5E834249-953A-6946-9140-C24637CD1701}"/>
                </a:ext>
              </a:extLst>
            </p:cNvPr>
            <p:cNvSpPr/>
            <p:nvPr/>
          </p:nvSpPr>
          <p:spPr>
            <a:xfrm>
              <a:off x="2780301" y="1605291"/>
              <a:ext cx="176625" cy="117516"/>
            </a:xfrm>
            <a:custGeom>
              <a:avLst/>
              <a:gdLst/>
              <a:ahLst/>
              <a:cxnLst/>
              <a:rect l="l" t="t" r="r" b="b"/>
              <a:pathLst>
                <a:path w="5549" h="3692" extrusionOk="0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Google Shape;2252;p47">
            <a:extLst>
              <a:ext uri="{FF2B5EF4-FFF2-40B4-BE49-F238E27FC236}">
                <a16:creationId xmlns:a16="http://schemas.microsoft.com/office/drawing/2014/main" id="{9711C068-76D8-B242-AC0F-F0610B32428F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45444" flipH="1">
            <a:off x="415420" y="3859479"/>
            <a:ext cx="846804" cy="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1064;p49">
            <a:extLst>
              <a:ext uri="{FF2B5EF4-FFF2-40B4-BE49-F238E27FC236}">
                <a16:creationId xmlns:a16="http://schemas.microsoft.com/office/drawing/2014/main" id="{5197C705-482D-6D43-966E-FBF860DBB274}"/>
              </a:ext>
            </a:extLst>
          </p:cNvPr>
          <p:cNvSpPr txBox="1">
            <a:spLocks/>
          </p:cNvSpPr>
          <p:nvPr/>
        </p:nvSpPr>
        <p:spPr>
          <a:xfrm>
            <a:off x="415903" y="3944050"/>
            <a:ext cx="864792" cy="41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sz="1200" dirty="0">
                <a:solidFill>
                  <a:schemeClr val="accent5">
                    <a:lumMod val="10000"/>
                  </a:schemeClr>
                </a:solidFill>
              </a:rPr>
              <a:t>Bavard</a:t>
            </a: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65" name="Google Shape;2252;p47">
            <a:extLst>
              <a:ext uri="{FF2B5EF4-FFF2-40B4-BE49-F238E27FC236}">
                <a16:creationId xmlns:a16="http://schemas.microsoft.com/office/drawing/2014/main" id="{7A0EF989-011A-FE4C-8442-2A5A1FBB9394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45444" flipH="1">
            <a:off x="1394124" y="3877660"/>
            <a:ext cx="958006" cy="5014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1064;p49">
            <a:extLst>
              <a:ext uri="{FF2B5EF4-FFF2-40B4-BE49-F238E27FC236}">
                <a16:creationId xmlns:a16="http://schemas.microsoft.com/office/drawing/2014/main" id="{9A2E79B9-B53E-3F44-B571-ACC98A6EE31C}"/>
              </a:ext>
            </a:extLst>
          </p:cNvPr>
          <p:cNvSpPr txBox="1">
            <a:spLocks/>
          </p:cNvSpPr>
          <p:nvPr/>
        </p:nvSpPr>
        <p:spPr>
          <a:xfrm>
            <a:off x="1401762" y="3944049"/>
            <a:ext cx="991187" cy="41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sz="1200" dirty="0">
                <a:solidFill>
                  <a:schemeClr val="accent5">
                    <a:lumMod val="10000"/>
                  </a:schemeClr>
                </a:solidFill>
              </a:rPr>
              <a:t>Occupé</a:t>
            </a:r>
            <a:endParaRPr lang="fr-CA" sz="11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Font typeface="Raleway"/>
              <a:buNone/>
            </a:pPr>
            <a:endParaRPr lang="fr-CA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67" name="Google Shape;2252;p47">
            <a:extLst>
              <a:ext uri="{FF2B5EF4-FFF2-40B4-BE49-F238E27FC236}">
                <a16:creationId xmlns:a16="http://schemas.microsoft.com/office/drawing/2014/main" id="{9BFCE0C2-EE18-E84B-9BA3-B59C341E14BC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45444" flipH="1">
            <a:off x="270872" y="4396105"/>
            <a:ext cx="2261779" cy="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1064;p49">
            <a:extLst>
              <a:ext uri="{FF2B5EF4-FFF2-40B4-BE49-F238E27FC236}">
                <a16:creationId xmlns:a16="http://schemas.microsoft.com/office/drawing/2014/main" id="{32F6F962-A50B-2B4F-ADD8-43C4D8C9EECA}"/>
              </a:ext>
            </a:extLst>
          </p:cNvPr>
          <p:cNvSpPr txBox="1">
            <a:spLocks/>
          </p:cNvSpPr>
          <p:nvPr/>
        </p:nvSpPr>
        <p:spPr>
          <a:xfrm>
            <a:off x="241639" y="4533286"/>
            <a:ext cx="2235386" cy="41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○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■"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27000" indent="0">
              <a:buSzPts val="1600"/>
              <a:buFont typeface="Raleway"/>
              <a:buNone/>
            </a:pPr>
            <a:r>
              <a:rPr lang="fr-CA" sz="1200" dirty="0">
                <a:solidFill>
                  <a:schemeClr val="accent5">
                    <a:lumMod val="10000"/>
                  </a:schemeClr>
                </a:solidFill>
              </a:rPr>
              <a:t>À l’aise avec la technologie</a:t>
            </a:r>
          </a:p>
        </p:txBody>
      </p:sp>
      <p:grpSp>
        <p:nvGrpSpPr>
          <p:cNvPr id="70" name="Google Shape;15440;p90">
            <a:extLst>
              <a:ext uri="{FF2B5EF4-FFF2-40B4-BE49-F238E27FC236}">
                <a16:creationId xmlns:a16="http://schemas.microsoft.com/office/drawing/2014/main" id="{8AC5A60F-C865-524D-B52C-475933C0B06D}"/>
              </a:ext>
            </a:extLst>
          </p:cNvPr>
          <p:cNvGrpSpPr/>
          <p:nvPr/>
        </p:nvGrpSpPr>
        <p:grpSpPr>
          <a:xfrm>
            <a:off x="3005695" y="3560534"/>
            <a:ext cx="459752" cy="445558"/>
            <a:chOff x="5618805" y="2440924"/>
            <a:chExt cx="345292" cy="342618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1" name="Google Shape;15441;p90">
              <a:extLst>
                <a:ext uri="{FF2B5EF4-FFF2-40B4-BE49-F238E27FC236}">
                  <a16:creationId xmlns:a16="http://schemas.microsoft.com/office/drawing/2014/main" id="{23964F00-2EF1-2040-A235-F164188F0168}"/>
                </a:ext>
              </a:extLst>
            </p:cNvPr>
            <p:cNvSpPr/>
            <p:nvPr/>
          </p:nvSpPr>
          <p:spPr>
            <a:xfrm>
              <a:off x="5742751" y="2440924"/>
              <a:ext cx="221346" cy="222110"/>
            </a:xfrm>
            <a:custGeom>
              <a:avLst/>
              <a:gdLst/>
              <a:ahLst/>
              <a:cxnLst/>
              <a:rect l="l" t="t" r="r" b="b"/>
              <a:pathLst>
                <a:path w="6954" h="6978" extrusionOk="0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442;p90">
              <a:extLst>
                <a:ext uri="{FF2B5EF4-FFF2-40B4-BE49-F238E27FC236}">
                  <a16:creationId xmlns:a16="http://schemas.microsoft.com/office/drawing/2014/main" id="{1B99E0F7-4B2D-F244-B3E3-0205A7F1FD03}"/>
                </a:ext>
              </a:extLst>
            </p:cNvPr>
            <p:cNvSpPr/>
            <p:nvPr/>
          </p:nvSpPr>
          <p:spPr>
            <a:xfrm>
              <a:off x="5810581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443;p90">
              <a:extLst>
                <a:ext uri="{FF2B5EF4-FFF2-40B4-BE49-F238E27FC236}">
                  <a16:creationId xmlns:a16="http://schemas.microsoft.com/office/drawing/2014/main" id="{E92A8FB8-6E24-EE4F-9BD2-264849CDFE66}"/>
                </a:ext>
              </a:extLst>
            </p:cNvPr>
            <p:cNvSpPr/>
            <p:nvPr/>
          </p:nvSpPr>
          <p:spPr>
            <a:xfrm>
              <a:off x="5884490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444;p90">
              <a:extLst>
                <a:ext uri="{FF2B5EF4-FFF2-40B4-BE49-F238E27FC236}">
                  <a16:creationId xmlns:a16="http://schemas.microsoft.com/office/drawing/2014/main" id="{1073D35B-A238-0347-9FF2-AADE3D75EE69}"/>
                </a:ext>
              </a:extLst>
            </p:cNvPr>
            <p:cNvSpPr/>
            <p:nvPr/>
          </p:nvSpPr>
          <p:spPr>
            <a:xfrm>
              <a:off x="5847727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445;p90">
              <a:extLst>
                <a:ext uri="{FF2B5EF4-FFF2-40B4-BE49-F238E27FC236}">
                  <a16:creationId xmlns:a16="http://schemas.microsoft.com/office/drawing/2014/main" id="{641D7A3C-BCA9-E945-A530-A0BE7DEC3B29}"/>
                </a:ext>
              </a:extLst>
            </p:cNvPr>
            <p:cNvSpPr/>
            <p:nvPr/>
          </p:nvSpPr>
          <p:spPr>
            <a:xfrm>
              <a:off x="5618805" y="2516616"/>
              <a:ext cx="270269" cy="266926"/>
            </a:xfrm>
            <a:custGeom>
              <a:avLst/>
              <a:gdLst/>
              <a:ahLst/>
              <a:cxnLst/>
              <a:rect l="l" t="t" r="r" b="b"/>
              <a:pathLst>
                <a:path w="8491" h="8386" extrusionOk="0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12035;p84">
            <a:extLst>
              <a:ext uri="{FF2B5EF4-FFF2-40B4-BE49-F238E27FC236}">
                <a16:creationId xmlns:a16="http://schemas.microsoft.com/office/drawing/2014/main" id="{3C5F97BB-C2EA-D048-96A4-C0CFAFE62DEA}"/>
              </a:ext>
            </a:extLst>
          </p:cNvPr>
          <p:cNvGrpSpPr/>
          <p:nvPr/>
        </p:nvGrpSpPr>
        <p:grpSpPr>
          <a:xfrm>
            <a:off x="6002381" y="1884613"/>
            <a:ext cx="448672" cy="463687"/>
            <a:chOff x="4129482" y="3681059"/>
            <a:chExt cx="355402" cy="354291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7" name="Google Shape;12036;p84">
              <a:extLst>
                <a:ext uri="{FF2B5EF4-FFF2-40B4-BE49-F238E27FC236}">
                  <a16:creationId xmlns:a16="http://schemas.microsoft.com/office/drawing/2014/main" id="{D557742D-0500-094F-B38A-C7247A217FC7}"/>
                </a:ext>
              </a:extLst>
            </p:cNvPr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037;p84">
              <a:extLst>
                <a:ext uri="{FF2B5EF4-FFF2-40B4-BE49-F238E27FC236}">
                  <a16:creationId xmlns:a16="http://schemas.microsoft.com/office/drawing/2014/main" id="{E68ED9F9-1CE7-D442-B186-B9D04F5E4DCD}"/>
                </a:ext>
              </a:extLst>
            </p:cNvPr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038;p84">
              <a:extLst>
                <a:ext uri="{FF2B5EF4-FFF2-40B4-BE49-F238E27FC236}">
                  <a16:creationId xmlns:a16="http://schemas.microsoft.com/office/drawing/2014/main" id="{F19A830E-C65D-D842-BE72-7C48F0A1E1A2}"/>
                </a:ext>
              </a:extLst>
            </p:cNvPr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039;p84">
              <a:extLst>
                <a:ext uri="{FF2B5EF4-FFF2-40B4-BE49-F238E27FC236}">
                  <a16:creationId xmlns:a16="http://schemas.microsoft.com/office/drawing/2014/main" id="{C4EB46FA-A139-794B-A0AA-D4FF140B500E}"/>
                </a:ext>
              </a:extLst>
            </p:cNvPr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2044;p84">
            <a:extLst>
              <a:ext uri="{FF2B5EF4-FFF2-40B4-BE49-F238E27FC236}">
                <a16:creationId xmlns:a16="http://schemas.microsoft.com/office/drawing/2014/main" id="{10D94B2D-77D8-4B45-8212-698D9CF696C9}"/>
              </a:ext>
            </a:extLst>
          </p:cNvPr>
          <p:cNvGrpSpPr/>
          <p:nvPr/>
        </p:nvGrpSpPr>
        <p:grpSpPr>
          <a:xfrm>
            <a:off x="5997759" y="3548729"/>
            <a:ext cx="475076" cy="457363"/>
            <a:chOff x="5779408" y="3699191"/>
            <a:chExt cx="317645" cy="318757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2" name="Google Shape;12045;p84">
              <a:extLst>
                <a:ext uri="{FF2B5EF4-FFF2-40B4-BE49-F238E27FC236}">
                  <a16:creationId xmlns:a16="http://schemas.microsoft.com/office/drawing/2014/main" id="{227C60A7-8421-B841-9BD4-13073F12E774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046;p84">
              <a:extLst>
                <a:ext uri="{FF2B5EF4-FFF2-40B4-BE49-F238E27FC236}">
                  <a16:creationId xmlns:a16="http://schemas.microsoft.com/office/drawing/2014/main" id="{83AA37DC-5910-EE40-A693-6F6CF849EDC6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ous-titre 4">
            <a:extLst>
              <a:ext uri="{FF2B5EF4-FFF2-40B4-BE49-F238E27FC236}">
                <a16:creationId xmlns:a16="http://schemas.microsoft.com/office/drawing/2014/main" id="{80BD0498-FA2A-0945-9874-C74136000829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8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>
            <a:spLocks noGrp="1"/>
          </p:cNvSpPr>
          <p:nvPr>
            <p:ph type="title"/>
          </p:nvPr>
        </p:nvSpPr>
        <p:spPr>
          <a:xfrm>
            <a:off x="2945943" y="2150850"/>
            <a:ext cx="413717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Carte de </a:t>
            </a:r>
            <a:r>
              <a:rPr lang="en" dirty="0" err="1"/>
              <a:t>l’expérience</a:t>
            </a:r>
            <a:endParaRPr dirty="0"/>
          </a:p>
        </p:txBody>
      </p:sp>
      <p:sp>
        <p:nvSpPr>
          <p:cNvPr id="1038" name="Google Shape;1038;p48"/>
          <p:cNvSpPr txBox="1">
            <a:spLocks noGrp="1"/>
          </p:cNvSpPr>
          <p:nvPr>
            <p:ph type="title" idx="2"/>
          </p:nvPr>
        </p:nvSpPr>
        <p:spPr>
          <a:xfrm>
            <a:off x="1765189" y="2150850"/>
            <a:ext cx="101568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039" name="Google Shape;1039;p48"/>
          <p:cNvGrpSpPr/>
          <p:nvPr/>
        </p:nvGrpSpPr>
        <p:grpSpPr>
          <a:xfrm flipH="1">
            <a:off x="5664526" y="3810849"/>
            <a:ext cx="1019450" cy="1379152"/>
            <a:chOff x="3231057" y="5846468"/>
            <a:chExt cx="1701919" cy="2302424"/>
          </a:xfrm>
        </p:grpSpPr>
        <p:sp>
          <p:nvSpPr>
            <p:cNvPr id="1040" name="Google Shape;1040;p48"/>
            <p:cNvSpPr/>
            <p:nvPr/>
          </p:nvSpPr>
          <p:spPr>
            <a:xfrm>
              <a:off x="3231057" y="5846468"/>
              <a:ext cx="1594326" cy="2294779"/>
            </a:xfrm>
            <a:custGeom>
              <a:avLst/>
              <a:gdLst/>
              <a:ahLst/>
              <a:cxnLst/>
              <a:rect l="l" t="t" r="r" b="b"/>
              <a:pathLst>
                <a:path w="45047" h="64838" extrusionOk="0">
                  <a:moveTo>
                    <a:pt x="7664" y="0"/>
                  </a:moveTo>
                  <a:cubicBezTo>
                    <a:pt x="5622" y="0"/>
                    <a:pt x="3546" y="1052"/>
                    <a:pt x="2736" y="2925"/>
                  </a:cubicBezTo>
                  <a:cubicBezTo>
                    <a:pt x="1763" y="5175"/>
                    <a:pt x="2736" y="7789"/>
                    <a:pt x="3952" y="9916"/>
                  </a:cubicBezTo>
                  <a:cubicBezTo>
                    <a:pt x="5715" y="13108"/>
                    <a:pt x="7934" y="16026"/>
                    <a:pt x="10517" y="18549"/>
                  </a:cubicBezTo>
                  <a:cubicBezTo>
                    <a:pt x="10973" y="19005"/>
                    <a:pt x="11490" y="19521"/>
                    <a:pt x="11612" y="20160"/>
                  </a:cubicBezTo>
                  <a:cubicBezTo>
                    <a:pt x="11794" y="21345"/>
                    <a:pt x="10548" y="22257"/>
                    <a:pt x="9393" y="22470"/>
                  </a:cubicBezTo>
                  <a:cubicBezTo>
                    <a:pt x="9084" y="22520"/>
                    <a:pt x="8773" y="22540"/>
                    <a:pt x="8462" y="22540"/>
                  </a:cubicBezTo>
                  <a:cubicBezTo>
                    <a:pt x="7455" y="22540"/>
                    <a:pt x="6439" y="22334"/>
                    <a:pt x="5441" y="22287"/>
                  </a:cubicBezTo>
                  <a:cubicBezTo>
                    <a:pt x="5342" y="22283"/>
                    <a:pt x="5243" y="22280"/>
                    <a:pt x="5142" y="22280"/>
                  </a:cubicBezTo>
                  <a:cubicBezTo>
                    <a:pt x="3888" y="22280"/>
                    <a:pt x="2563" y="22646"/>
                    <a:pt x="1915" y="23716"/>
                  </a:cubicBezTo>
                  <a:cubicBezTo>
                    <a:pt x="973" y="25327"/>
                    <a:pt x="2098" y="27333"/>
                    <a:pt x="3314" y="28731"/>
                  </a:cubicBezTo>
                  <a:cubicBezTo>
                    <a:pt x="5745" y="31528"/>
                    <a:pt x="8663" y="33868"/>
                    <a:pt x="11885" y="35692"/>
                  </a:cubicBezTo>
                  <a:cubicBezTo>
                    <a:pt x="13040" y="36330"/>
                    <a:pt x="14287" y="36938"/>
                    <a:pt x="15138" y="37971"/>
                  </a:cubicBezTo>
                  <a:cubicBezTo>
                    <a:pt x="15989" y="39005"/>
                    <a:pt x="16353" y="40585"/>
                    <a:pt x="15563" y="41680"/>
                  </a:cubicBezTo>
                  <a:cubicBezTo>
                    <a:pt x="15046" y="42376"/>
                    <a:pt x="14189" y="42682"/>
                    <a:pt x="13301" y="42682"/>
                  </a:cubicBezTo>
                  <a:cubicBezTo>
                    <a:pt x="12833" y="42682"/>
                    <a:pt x="12356" y="42597"/>
                    <a:pt x="11916" y="42440"/>
                  </a:cubicBezTo>
                  <a:cubicBezTo>
                    <a:pt x="10669" y="41984"/>
                    <a:pt x="9636" y="41102"/>
                    <a:pt x="8481" y="40464"/>
                  </a:cubicBezTo>
                  <a:cubicBezTo>
                    <a:pt x="7380" y="39828"/>
                    <a:pt x="6065" y="39438"/>
                    <a:pt x="4804" y="39438"/>
                  </a:cubicBezTo>
                  <a:cubicBezTo>
                    <a:pt x="3592" y="39438"/>
                    <a:pt x="2429" y="39798"/>
                    <a:pt x="1551" y="40646"/>
                  </a:cubicBezTo>
                  <a:cubicBezTo>
                    <a:pt x="396" y="41801"/>
                    <a:pt x="1" y="43595"/>
                    <a:pt x="244" y="45236"/>
                  </a:cubicBezTo>
                  <a:cubicBezTo>
                    <a:pt x="487" y="46877"/>
                    <a:pt x="1277" y="48367"/>
                    <a:pt x="2128" y="49765"/>
                  </a:cubicBezTo>
                  <a:cubicBezTo>
                    <a:pt x="5107" y="54659"/>
                    <a:pt x="9271" y="58884"/>
                    <a:pt x="14287" y="61589"/>
                  </a:cubicBezTo>
                  <a:cubicBezTo>
                    <a:pt x="18084" y="63614"/>
                    <a:pt x="21794" y="64838"/>
                    <a:pt x="25799" y="64838"/>
                  </a:cubicBezTo>
                  <a:cubicBezTo>
                    <a:pt x="27084" y="64838"/>
                    <a:pt x="28400" y="64712"/>
                    <a:pt x="29758" y="64446"/>
                  </a:cubicBezTo>
                  <a:lnTo>
                    <a:pt x="29788" y="64446"/>
                  </a:lnTo>
                  <a:cubicBezTo>
                    <a:pt x="39393" y="59795"/>
                    <a:pt x="43132" y="48914"/>
                    <a:pt x="44378" y="38822"/>
                  </a:cubicBezTo>
                  <a:cubicBezTo>
                    <a:pt x="44591" y="37120"/>
                    <a:pt x="45047" y="35388"/>
                    <a:pt x="44500" y="33777"/>
                  </a:cubicBezTo>
                  <a:cubicBezTo>
                    <a:pt x="44003" y="32390"/>
                    <a:pt x="42673" y="31252"/>
                    <a:pt x="41285" y="31252"/>
                  </a:cubicBezTo>
                  <a:cubicBezTo>
                    <a:pt x="41060" y="31252"/>
                    <a:pt x="40834" y="31282"/>
                    <a:pt x="40609" y="31345"/>
                  </a:cubicBezTo>
                  <a:cubicBezTo>
                    <a:pt x="39272" y="31740"/>
                    <a:pt x="38482" y="33108"/>
                    <a:pt x="37600" y="34202"/>
                  </a:cubicBezTo>
                  <a:cubicBezTo>
                    <a:pt x="36415" y="35631"/>
                    <a:pt x="34834" y="36725"/>
                    <a:pt x="33071" y="37333"/>
                  </a:cubicBezTo>
                  <a:cubicBezTo>
                    <a:pt x="32517" y="37508"/>
                    <a:pt x="31915" y="37634"/>
                    <a:pt x="31330" y="37634"/>
                  </a:cubicBezTo>
                  <a:cubicBezTo>
                    <a:pt x="30695" y="37634"/>
                    <a:pt x="30082" y="37485"/>
                    <a:pt x="29576" y="37090"/>
                  </a:cubicBezTo>
                  <a:cubicBezTo>
                    <a:pt x="28269" y="36057"/>
                    <a:pt x="28390" y="34050"/>
                    <a:pt x="28664" y="32348"/>
                  </a:cubicBezTo>
                  <a:cubicBezTo>
                    <a:pt x="29180" y="29248"/>
                    <a:pt x="29697" y="26148"/>
                    <a:pt x="30214" y="23047"/>
                  </a:cubicBezTo>
                  <a:cubicBezTo>
                    <a:pt x="30487" y="21375"/>
                    <a:pt x="30761" y="19673"/>
                    <a:pt x="30518" y="18002"/>
                  </a:cubicBezTo>
                  <a:cubicBezTo>
                    <a:pt x="30244" y="16330"/>
                    <a:pt x="29332" y="14688"/>
                    <a:pt x="27813" y="13989"/>
                  </a:cubicBezTo>
                  <a:cubicBezTo>
                    <a:pt x="27391" y="13795"/>
                    <a:pt x="26925" y="13702"/>
                    <a:pt x="26459" y="13702"/>
                  </a:cubicBezTo>
                  <a:cubicBezTo>
                    <a:pt x="25244" y="13702"/>
                    <a:pt x="24027" y="14336"/>
                    <a:pt x="23588" y="15479"/>
                  </a:cubicBezTo>
                  <a:cubicBezTo>
                    <a:pt x="23344" y="16117"/>
                    <a:pt x="23375" y="16846"/>
                    <a:pt x="23192" y="17546"/>
                  </a:cubicBezTo>
                  <a:cubicBezTo>
                    <a:pt x="23040" y="18214"/>
                    <a:pt x="22615" y="18944"/>
                    <a:pt x="21916" y="19035"/>
                  </a:cubicBezTo>
                  <a:cubicBezTo>
                    <a:pt x="21866" y="19041"/>
                    <a:pt x="21818" y="19045"/>
                    <a:pt x="21769" y="19045"/>
                  </a:cubicBezTo>
                  <a:cubicBezTo>
                    <a:pt x="21136" y="19045"/>
                    <a:pt x="20609" y="18508"/>
                    <a:pt x="20214" y="17971"/>
                  </a:cubicBezTo>
                  <a:cubicBezTo>
                    <a:pt x="18755" y="15995"/>
                    <a:pt x="17934" y="13655"/>
                    <a:pt x="17174" y="11315"/>
                  </a:cubicBezTo>
                  <a:cubicBezTo>
                    <a:pt x="16414" y="8974"/>
                    <a:pt x="15715" y="6603"/>
                    <a:pt x="14438" y="4506"/>
                  </a:cubicBezTo>
                  <a:cubicBezTo>
                    <a:pt x="13162" y="2439"/>
                    <a:pt x="11247" y="646"/>
                    <a:pt x="8876" y="129"/>
                  </a:cubicBezTo>
                  <a:cubicBezTo>
                    <a:pt x="8480" y="43"/>
                    <a:pt x="8073" y="0"/>
                    <a:pt x="766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26848" y="5882215"/>
              <a:ext cx="826238" cy="2265615"/>
            </a:xfrm>
            <a:custGeom>
              <a:avLst/>
              <a:gdLst/>
              <a:ahLst/>
              <a:cxnLst/>
              <a:rect l="l" t="t" r="r" b="b"/>
              <a:pathLst>
                <a:path w="23345" h="640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61" y="122"/>
                    <a:pt x="122" y="183"/>
                  </a:cubicBezTo>
                  <a:lnTo>
                    <a:pt x="548" y="700"/>
                  </a:lnTo>
                  <a:cubicBezTo>
                    <a:pt x="943" y="1155"/>
                    <a:pt x="1490" y="1855"/>
                    <a:pt x="2159" y="2736"/>
                  </a:cubicBezTo>
                  <a:cubicBezTo>
                    <a:pt x="4134" y="5228"/>
                    <a:pt x="5897" y="7873"/>
                    <a:pt x="7448" y="10608"/>
                  </a:cubicBezTo>
                  <a:cubicBezTo>
                    <a:pt x="8451" y="12371"/>
                    <a:pt x="9454" y="14317"/>
                    <a:pt x="10487" y="16444"/>
                  </a:cubicBezTo>
                  <a:cubicBezTo>
                    <a:pt x="11521" y="18572"/>
                    <a:pt x="12645" y="20852"/>
                    <a:pt x="13709" y="23283"/>
                  </a:cubicBezTo>
                  <a:cubicBezTo>
                    <a:pt x="14834" y="25806"/>
                    <a:pt x="15837" y="28420"/>
                    <a:pt x="16688" y="31065"/>
                  </a:cubicBezTo>
                  <a:cubicBezTo>
                    <a:pt x="17144" y="32463"/>
                    <a:pt x="17478" y="33861"/>
                    <a:pt x="17873" y="35320"/>
                  </a:cubicBezTo>
                  <a:cubicBezTo>
                    <a:pt x="18238" y="36779"/>
                    <a:pt x="18603" y="38268"/>
                    <a:pt x="18967" y="39758"/>
                  </a:cubicBezTo>
                  <a:cubicBezTo>
                    <a:pt x="20426" y="45351"/>
                    <a:pt x="21582" y="51035"/>
                    <a:pt x="22402" y="56779"/>
                  </a:cubicBezTo>
                  <a:cubicBezTo>
                    <a:pt x="23071" y="62068"/>
                    <a:pt x="22919" y="59940"/>
                    <a:pt x="22676" y="64013"/>
                  </a:cubicBezTo>
                  <a:lnTo>
                    <a:pt x="22919" y="63983"/>
                  </a:lnTo>
                  <a:cubicBezTo>
                    <a:pt x="23162" y="59940"/>
                    <a:pt x="23344" y="62038"/>
                    <a:pt x="22676" y="56719"/>
                  </a:cubicBezTo>
                  <a:cubicBezTo>
                    <a:pt x="21885" y="50974"/>
                    <a:pt x="20730" y="45290"/>
                    <a:pt x="19302" y="39697"/>
                  </a:cubicBezTo>
                  <a:cubicBezTo>
                    <a:pt x="18907" y="38177"/>
                    <a:pt x="18542" y="36718"/>
                    <a:pt x="18177" y="35259"/>
                  </a:cubicBezTo>
                  <a:cubicBezTo>
                    <a:pt x="17812" y="33800"/>
                    <a:pt x="17448" y="32372"/>
                    <a:pt x="16992" y="30973"/>
                  </a:cubicBezTo>
                  <a:cubicBezTo>
                    <a:pt x="16141" y="28329"/>
                    <a:pt x="15138" y="25715"/>
                    <a:pt x="13983" y="23162"/>
                  </a:cubicBezTo>
                  <a:cubicBezTo>
                    <a:pt x="12919" y="20730"/>
                    <a:pt x="11794" y="18451"/>
                    <a:pt x="10730" y="16323"/>
                  </a:cubicBezTo>
                  <a:cubicBezTo>
                    <a:pt x="9697" y="14195"/>
                    <a:pt x="8663" y="12250"/>
                    <a:pt x="7630" y="10517"/>
                  </a:cubicBezTo>
                  <a:cubicBezTo>
                    <a:pt x="6049" y="7751"/>
                    <a:pt x="4256" y="5137"/>
                    <a:pt x="2280" y="2645"/>
                  </a:cubicBezTo>
                  <a:cubicBezTo>
                    <a:pt x="1551" y="1794"/>
                    <a:pt x="1004" y="1125"/>
                    <a:pt x="608" y="669"/>
                  </a:cubicBezTo>
                  <a:lnTo>
                    <a:pt x="153" y="183"/>
                  </a:lnTo>
                  <a:cubicBezTo>
                    <a:pt x="92" y="122"/>
                    <a:pt x="61" y="6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026043" y="6341574"/>
              <a:ext cx="189385" cy="635826"/>
            </a:xfrm>
            <a:custGeom>
              <a:avLst/>
              <a:gdLst/>
              <a:ahLst/>
              <a:cxnLst/>
              <a:rect l="l" t="t" r="r" b="b"/>
              <a:pathLst>
                <a:path w="5351" h="17965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5229" y="213"/>
                    <a:pt x="5107" y="456"/>
                    <a:pt x="5016" y="669"/>
                  </a:cubicBezTo>
                  <a:cubicBezTo>
                    <a:pt x="4834" y="1125"/>
                    <a:pt x="4591" y="1763"/>
                    <a:pt x="4287" y="2554"/>
                  </a:cubicBezTo>
                  <a:cubicBezTo>
                    <a:pt x="3709" y="4165"/>
                    <a:pt x="3041" y="6414"/>
                    <a:pt x="2372" y="8906"/>
                  </a:cubicBezTo>
                  <a:cubicBezTo>
                    <a:pt x="1703" y="11429"/>
                    <a:pt x="1126" y="13618"/>
                    <a:pt x="670" y="15320"/>
                  </a:cubicBezTo>
                  <a:lnTo>
                    <a:pt x="153" y="17265"/>
                  </a:lnTo>
                  <a:cubicBezTo>
                    <a:pt x="62" y="17478"/>
                    <a:pt x="1" y="17721"/>
                    <a:pt x="1" y="17964"/>
                  </a:cubicBezTo>
                  <a:cubicBezTo>
                    <a:pt x="92" y="17751"/>
                    <a:pt x="183" y="17508"/>
                    <a:pt x="275" y="17265"/>
                  </a:cubicBezTo>
                  <a:cubicBezTo>
                    <a:pt x="427" y="16839"/>
                    <a:pt x="639" y="16171"/>
                    <a:pt x="882" y="15380"/>
                  </a:cubicBezTo>
                  <a:cubicBezTo>
                    <a:pt x="1399" y="13770"/>
                    <a:pt x="2007" y="11490"/>
                    <a:pt x="2676" y="8997"/>
                  </a:cubicBezTo>
                  <a:cubicBezTo>
                    <a:pt x="3344" y="6475"/>
                    <a:pt x="3983" y="4225"/>
                    <a:pt x="4500" y="2614"/>
                  </a:cubicBezTo>
                  <a:cubicBezTo>
                    <a:pt x="4773" y="1824"/>
                    <a:pt x="4986" y="1155"/>
                    <a:pt x="5138" y="730"/>
                  </a:cubicBezTo>
                  <a:cubicBezTo>
                    <a:pt x="5229" y="487"/>
                    <a:pt x="5290" y="243"/>
                    <a:pt x="53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3288074" y="6714859"/>
              <a:ext cx="736943" cy="262542"/>
            </a:xfrm>
            <a:custGeom>
              <a:avLst/>
              <a:gdLst/>
              <a:ahLst/>
              <a:cxnLst/>
              <a:rect l="l" t="t" r="r" b="b"/>
              <a:pathLst>
                <a:path w="20822" h="7418" extrusionOk="0">
                  <a:moveTo>
                    <a:pt x="1" y="1"/>
                  </a:moveTo>
                  <a:lnTo>
                    <a:pt x="1" y="1"/>
                  </a:lnTo>
                  <a:cubicBezTo>
                    <a:pt x="274" y="92"/>
                    <a:pt x="578" y="183"/>
                    <a:pt x="852" y="244"/>
                  </a:cubicBezTo>
                  <a:cubicBezTo>
                    <a:pt x="1399" y="365"/>
                    <a:pt x="2189" y="578"/>
                    <a:pt x="3131" y="852"/>
                  </a:cubicBezTo>
                  <a:cubicBezTo>
                    <a:pt x="5046" y="1368"/>
                    <a:pt x="7691" y="2189"/>
                    <a:pt x="10578" y="3223"/>
                  </a:cubicBezTo>
                  <a:cubicBezTo>
                    <a:pt x="13466" y="4256"/>
                    <a:pt x="16019" y="5289"/>
                    <a:pt x="17843" y="6110"/>
                  </a:cubicBezTo>
                  <a:cubicBezTo>
                    <a:pt x="18785" y="6505"/>
                    <a:pt x="19515" y="6840"/>
                    <a:pt x="20031" y="7083"/>
                  </a:cubicBezTo>
                  <a:cubicBezTo>
                    <a:pt x="20274" y="7235"/>
                    <a:pt x="20548" y="7326"/>
                    <a:pt x="20822" y="7417"/>
                  </a:cubicBezTo>
                  <a:cubicBezTo>
                    <a:pt x="20578" y="7265"/>
                    <a:pt x="20335" y="7113"/>
                    <a:pt x="20062" y="6992"/>
                  </a:cubicBezTo>
                  <a:cubicBezTo>
                    <a:pt x="19575" y="6718"/>
                    <a:pt x="18846" y="6323"/>
                    <a:pt x="17934" y="5897"/>
                  </a:cubicBezTo>
                  <a:cubicBezTo>
                    <a:pt x="16110" y="5046"/>
                    <a:pt x="13557" y="3952"/>
                    <a:pt x="10669" y="2919"/>
                  </a:cubicBezTo>
                  <a:cubicBezTo>
                    <a:pt x="8207" y="2037"/>
                    <a:pt x="5715" y="1277"/>
                    <a:pt x="3192" y="639"/>
                  </a:cubicBezTo>
                  <a:cubicBezTo>
                    <a:pt x="2219" y="396"/>
                    <a:pt x="1399" y="244"/>
                    <a:pt x="852" y="122"/>
                  </a:cubicBezTo>
                  <a:cubicBezTo>
                    <a:pt x="578" y="61"/>
                    <a:pt x="304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221834" y="6964446"/>
              <a:ext cx="536869" cy="910118"/>
            </a:xfrm>
            <a:custGeom>
              <a:avLst/>
              <a:gdLst/>
              <a:ahLst/>
              <a:cxnLst/>
              <a:rect l="l" t="t" r="r" b="b"/>
              <a:pathLst>
                <a:path w="15169" h="25715" extrusionOk="0">
                  <a:moveTo>
                    <a:pt x="15168" y="0"/>
                  </a:moveTo>
                  <a:lnTo>
                    <a:pt x="15168" y="0"/>
                  </a:lnTo>
                  <a:cubicBezTo>
                    <a:pt x="15168" y="0"/>
                    <a:pt x="15108" y="92"/>
                    <a:pt x="14986" y="244"/>
                  </a:cubicBezTo>
                  <a:cubicBezTo>
                    <a:pt x="14864" y="395"/>
                    <a:pt x="14682" y="669"/>
                    <a:pt x="14500" y="973"/>
                  </a:cubicBezTo>
                  <a:cubicBezTo>
                    <a:pt x="14074" y="1581"/>
                    <a:pt x="13497" y="2523"/>
                    <a:pt x="12767" y="3648"/>
                  </a:cubicBezTo>
                  <a:cubicBezTo>
                    <a:pt x="11339" y="5927"/>
                    <a:pt x="9484" y="9180"/>
                    <a:pt x="7448" y="12766"/>
                  </a:cubicBezTo>
                  <a:cubicBezTo>
                    <a:pt x="5442" y="16353"/>
                    <a:pt x="3588" y="19605"/>
                    <a:pt x="2220" y="21916"/>
                  </a:cubicBezTo>
                  <a:cubicBezTo>
                    <a:pt x="1551" y="23071"/>
                    <a:pt x="1004" y="23982"/>
                    <a:pt x="579" y="24682"/>
                  </a:cubicBezTo>
                  <a:cubicBezTo>
                    <a:pt x="396" y="24955"/>
                    <a:pt x="275" y="25229"/>
                    <a:pt x="153" y="25441"/>
                  </a:cubicBezTo>
                  <a:cubicBezTo>
                    <a:pt x="92" y="25533"/>
                    <a:pt x="31" y="25624"/>
                    <a:pt x="1" y="25715"/>
                  </a:cubicBezTo>
                  <a:cubicBezTo>
                    <a:pt x="92" y="25654"/>
                    <a:pt x="153" y="25563"/>
                    <a:pt x="183" y="25472"/>
                  </a:cubicBezTo>
                  <a:lnTo>
                    <a:pt x="700" y="24742"/>
                  </a:lnTo>
                  <a:cubicBezTo>
                    <a:pt x="1126" y="24134"/>
                    <a:pt x="1703" y="23223"/>
                    <a:pt x="2402" y="22068"/>
                  </a:cubicBezTo>
                  <a:cubicBezTo>
                    <a:pt x="3831" y="19788"/>
                    <a:pt x="5715" y="16536"/>
                    <a:pt x="7721" y="12949"/>
                  </a:cubicBezTo>
                  <a:cubicBezTo>
                    <a:pt x="9758" y="9362"/>
                    <a:pt x="11582" y="6110"/>
                    <a:pt x="12950" y="3800"/>
                  </a:cubicBezTo>
                  <a:lnTo>
                    <a:pt x="14591" y="1034"/>
                  </a:lnTo>
                  <a:lnTo>
                    <a:pt x="15047" y="274"/>
                  </a:lnTo>
                  <a:cubicBezTo>
                    <a:pt x="15108" y="183"/>
                    <a:pt x="15138" y="92"/>
                    <a:pt x="15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264397" y="7388307"/>
              <a:ext cx="957473" cy="486258"/>
            </a:xfrm>
            <a:custGeom>
              <a:avLst/>
              <a:gdLst/>
              <a:ahLst/>
              <a:cxnLst/>
              <a:rect l="l" t="t" r="r" b="b"/>
              <a:pathLst>
                <a:path w="27053" h="1373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1"/>
                    <a:pt x="183" y="122"/>
                    <a:pt x="274" y="152"/>
                  </a:cubicBezTo>
                  <a:lnTo>
                    <a:pt x="1034" y="578"/>
                  </a:lnTo>
                  <a:lnTo>
                    <a:pt x="3952" y="2067"/>
                  </a:lnTo>
                  <a:cubicBezTo>
                    <a:pt x="6384" y="3313"/>
                    <a:pt x="9758" y="5076"/>
                    <a:pt x="13436" y="7022"/>
                  </a:cubicBezTo>
                  <a:cubicBezTo>
                    <a:pt x="17144" y="8937"/>
                    <a:pt x="20518" y="10699"/>
                    <a:pt x="23010" y="11885"/>
                  </a:cubicBezTo>
                  <a:cubicBezTo>
                    <a:pt x="24226" y="12493"/>
                    <a:pt x="25229" y="12949"/>
                    <a:pt x="25928" y="13283"/>
                  </a:cubicBezTo>
                  <a:lnTo>
                    <a:pt x="26749" y="13617"/>
                  </a:lnTo>
                  <a:cubicBezTo>
                    <a:pt x="26840" y="13678"/>
                    <a:pt x="26931" y="13709"/>
                    <a:pt x="27053" y="13739"/>
                  </a:cubicBezTo>
                  <a:cubicBezTo>
                    <a:pt x="27053" y="13739"/>
                    <a:pt x="26962" y="13678"/>
                    <a:pt x="26779" y="13587"/>
                  </a:cubicBezTo>
                  <a:lnTo>
                    <a:pt x="26020" y="13161"/>
                  </a:lnTo>
                  <a:lnTo>
                    <a:pt x="23132" y="11703"/>
                  </a:lnTo>
                  <a:cubicBezTo>
                    <a:pt x="20670" y="10456"/>
                    <a:pt x="17326" y="8693"/>
                    <a:pt x="13618" y="6718"/>
                  </a:cubicBezTo>
                  <a:cubicBezTo>
                    <a:pt x="9940" y="4772"/>
                    <a:pt x="6536" y="3040"/>
                    <a:pt x="4074" y="1854"/>
                  </a:cubicBezTo>
                  <a:cubicBezTo>
                    <a:pt x="2828" y="1246"/>
                    <a:pt x="1825" y="790"/>
                    <a:pt x="1125" y="456"/>
                  </a:cubicBezTo>
                  <a:lnTo>
                    <a:pt x="335" y="122"/>
                  </a:lnTo>
                  <a:cubicBezTo>
                    <a:pt x="21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002401" y="6360650"/>
              <a:ext cx="930575" cy="1788241"/>
            </a:xfrm>
            <a:custGeom>
              <a:avLst/>
              <a:gdLst/>
              <a:ahLst/>
              <a:cxnLst/>
              <a:rect l="l" t="t" r="r" b="b"/>
              <a:pathLst>
                <a:path w="26293" h="50526" extrusionOk="0">
                  <a:moveTo>
                    <a:pt x="19392" y="1"/>
                  </a:moveTo>
                  <a:cubicBezTo>
                    <a:pt x="18616" y="1"/>
                    <a:pt x="16692" y="529"/>
                    <a:pt x="15806" y="5510"/>
                  </a:cubicBezTo>
                  <a:cubicBezTo>
                    <a:pt x="14681" y="11863"/>
                    <a:pt x="14590" y="15328"/>
                    <a:pt x="14590" y="15328"/>
                  </a:cubicBezTo>
                  <a:cubicBezTo>
                    <a:pt x="14590" y="15328"/>
                    <a:pt x="14309" y="16324"/>
                    <a:pt x="13618" y="16324"/>
                  </a:cubicBezTo>
                  <a:cubicBezTo>
                    <a:pt x="13490" y="16324"/>
                    <a:pt x="13348" y="16290"/>
                    <a:pt x="13192" y="16209"/>
                  </a:cubicBezTo>
                  <a:cubicBezTo>
                    <a:pt x="12344" y="15785"/>
                    <a:pt x="11065" y="14480"/>
                    <a:pt x="9928" y="14480"/>
                  </a:cubicBezTo>
                  <a:cubicBezTo>
                    <a:pt x="9680" y="14480"/>
                    <a:pt x="9439" y="14542"/>
                    <a:pt x="9210" y="14689"/>
                  </a:cubicBezTo>
                  <a:cubicBezTo>
                    <a:pt x="7934" y="15510"/>
                    <a:pt x="7964" y="17182"/>
                    <a:pt x="8906" y="19401"/>
                  </a:cubicBezTo>
                  <a:cubicBezTo>
                    <a:pt x="9879" y="21589"/>
                    <a:pt x="11824" y="26513"/>
                    <a:pt x="11976" y="26939"/>
                  </a:cubicBezTo>
                  <a:cubicBezTo>
                    <a:pt x="12136" y="27312"/>
                    <a:pt x="12109" y="27919"/>
                    <a:pt x="11587" y="27919"/>
                  </a:cubicBezTo>
                  <a:cubicBezTo>
                    <a:pt x="11514" y="27919"/>
                    <a:pt x="11431" y="27907"/>
                    <a:pt x="11338" y="27881"/>
                  </a:cubicBezTo>
                  <a:cubicBezTo>
                    <a:pt x="10796" y="27708"/>
                    <a:pt x="8219" y="26193"/>
                    <a:pt x="6341" y="26193"/>
                  </a:cubicBezTo>
                  <a:cubicBezTo>
                    <a:pt x="5583" y="26193"/>
                    <a:pt x="4940" y="26439"/>
                    <a:pt x="4590" y="27121"/>
                  </a:cubicBezTo>
                  <a:cubicBezTo>
                    <a:pt x="3344" y="29462"/>
                    <a:pt x="7052" y="35146"/>
                    <a:pt x="7417" y="35784"/>
                  </a:cubicBezTo>
                  <a:cubicBezTo>
                    <a:pt x="7812" y="36422"/>
                    <a:pt x="7782" y="36726"/>
                    <a:pt x="7508" y="37000"/>
                  </a:cubicBezTo>
                  <a:cubicBezTo>
                    <a:pt x="7477" y="37034"/>
                    <a:pt x="7431" y="37050"/>
                    <a:pt x="7371" y="37050"/>
                  </a:cubicBezTo>
                  <a:cubicBezTo>
                    <a:pt x="6895" y="37050"/>
                    <a:pt x="5558" y="36064"/>
                    <a:pt x="4316" y="35389"/>
                  </a:cubicBezTo>
                  <a:cubicBezTo>
                    <a:pt x="3520" y="34956"/>
                    <a:pt x="2615" y="34563"/>
                    <a:pt x="1871" y="34563"/>
                  </a:cubicBezTo>
                  <a:cubicBezTo>
                    <a:pt x="1309" y="34563"/>
                    <a:pt x="839" y="34787"/>
                    <a:pt x="578" y="35389"/>
                  </a:cubicBezTo>
                  <a:cubicBezTo>
                    <a:pt x="0" y="36817"/>
                    <a:pt x="1125" y="41590"/>
                    <a:pt x="7903" y="47821"/>
                  </a:cubicBezTo>
                  <a:lnTo>
                    <a:pt x="11216" y="50526"/>
                  </a:lnTo>
                  <a:lnTo>
                    <a:pt x="15229" y="49067"/>
                  </a:lnTo>
                  <a:cubicBezTo>
                    <a:pt x="23679" y="45359"/>
                    <a:pt x="26293" y="41225"/>
                    <a:pt x="26201" y="39705"/>
                  </a:cubicBezTo>
                  <a:cubicBezTo>
                    <a:pt x="26117" y="38629"/>
                    <a:pt x="25197" y="38314"/>
                    <a:pt x="24124" y="38314"/>
                  </a:cubicBezTo>
                  <a:cubicBezTo>
                    <a:pt x="23651" y="38314"/>
                    <a:pt x="23149" y="38375"/>
                    <a:pt x="22675" y="38459"/>
                  </a:cubicBezTo>
                  <a:cubicBezTo>
                    <a:pt x="21433" y="38674"/>
                    <a:pt x="20059" y="39077"/>
                    <a:pt x="19439" y="39077"/>
                  </a:cubicBezTo>
                  <a:cubicBezTo>
                    <a:pt x="19271" y="39077"/>
                    <a:pt x="19158" y="39047"/>
                    <a:pt x="19119" y="38976"/>
                  </a:cubicBezTo>
                  <a:cubicBezTo>
                    <a:pt x="18967" y="38611"/>
                    <a:pt x="19028" y="38276"/>
                    <a:pt x="19605" y="37821"/>
                  </a:cubicBezTo>
                  <a:cubicBezTo>
                    <a:pt x="20183" y="37365"/>
                    <a:pt x="25502" y="33170"/>
                    <a:pt x="25107" y="30556"/>
                  </a:cubicBezTo>
                  <a:cubicBezTo>
                    <a:pt x="24896" y="29158"/>
                    <a:pt x="23242" y="28838"/>
                    <a:pt x="21628" y="28838"/>
                  </a:cubicBezTo>
                  <a:cubicBezTo>
                    <a:pt x="20263" y="28838"/>
                    <a:pt x="18927" y="29067"/>
                    <a:pt x="18515" y="29067"/>
                  </a:cubicBezTo>
                  <a:cubicBezTo>
                    <a:pt x="18502" y="29067"/>
                    <a:pt x="18491" y="29067"/>
                    <a:pt x="18481" y="29067"/>
                  </a:cubicBezTo>
                  <a:cubicBezTo>
                    <a:pt x="17691" y="29067"/>
                    <a:pt x="17873" y="28368"/>
                    <a:pt x="18177" y="28003"/>
                  </a:cubicBezTo>
                  <a:cubicBezTo>
                    <a:pt x="18481" y="27638"/>
                    <a:pt x="21885" y="23626"/>
                    <a:pt x="23527" y="21863"/>
                  </a:cubicBezTo>
                  <a:cubicBezTo>
                    <a:pt x="25168" y="20100"/>
                    <a:pt x="25685" y="18459"/>
                    <a:pt x="24803" y="17304"/>
                  </a:cubicBezTo>
                  <a:cubicBezTo>
                    <a:pt x="24500" y="16920"/>
                    <a:pt x="24054" y="16788"/>
                    <a:pt x="23551" y="16788"/>
                  </a:cubicBezTo>
                  <a:cubicBezTo>
                    <a:pt x="22539" y="16788"/>
                    <a:pt x="21299" y="17324"/>
                    <a:pt x="20548" y="17425"/>
                  </a:cubicBezTo>
                  <a:cubicBezTo>
                    <a:pt x="20491" y="17433"/>
                    <a:pt x="20437" y="17436"/>
                    <a:pt x="20386" y="17436"/>
                  </a:cubicBezTo>
                  <a:cubicBezTo>
                    <a:pt x="19429" y="17436"/>
                    <a:pt x="19484" y="16148"/>
                    <a:pt x="19484" y="16148"/>
                  </a:cubicBezTo>
                  <a:cubicBezTo>
                    <a:pt x="19484" y="16148"/>
                    <a:pt x="20548" y="12835"/>
                    <a:pt x="21551" y="6483"/>
                  </a:cubicBezTo>
                  <a:cubicBezTo>
                    <a:pt x="22554" y="130"/>
                    <a:pt x="19697" y="8"/>
                    <a:pt x="19697" y="8"/>
                  </a:cubicBezTo>
                  <a:lnTo>
                    <a:pt x="19697" y="8"/>
                  </a:lnTo>
                  <a:lnTo>
                    <a:pt x="19727" y="39"/>
                  </a:lnTo>
                  <a:cubicBezTo>
                    <a:pt x="19727" y="39"/>
                    <a:pt x="19601" y="1"/>
                    <a:pt x="1939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399363" y="6562105"/>
              <a:ext cx="267886" cy="1586787"/>
            </a:xfrm>
            <a:custGeom>
              <a:avLst/>
              <a:gdLst/>
              <a:ahLst/>
              <a:cxnLst/>
              <a:rect l="l" t="t" r="r" b="b"/>
              <a:pathLst>
                <a:path w="7569" h="44834" extrusionOk="0">
                  <a:moveTo>
                    <a:pt x="7569" y="0"/>
                  </a:moveTo>
                  <a:cubicBezTo>
                    <a:pt x="7569" y="31"/>
                    <a:pt x="7538" y="61"/>
                    <a:pt x="7538" y="122"/>
                  </a:cubicBezTo>
                  <a:cubicBezTo>
                    <a:pt x="7538" y="183"/>
                    <a:pt x="7508" y="304"/>
                    <a:pt x="7478" y="456"/>
                  </a:cubicBezTo>
                  <a:cubicBezTo>
                    <a:pt x="7417" y="760"/>
                    <a:pt x="7326" y="1186"/>
                    <a:pt x="7234" y="1763"/>
                  </a:cubicBezTo>
                  <a:cubicBezTo>
                    <a:pt x="7022" y="2888"/>
                    <a:pt x="6748" y="4529"/>
                    <a:pt x="6353" y="6535"/>
                  </a:cubicBezTo>
                  <a:cubicBezTo>
                    <a:pt x="5654" y="10608"/>
                    <a:pt x="4712" y="16201"/>
                    <a:pt x="3709" y="22402"/>
                  </a:cubicBezTo>
                  <a:cubicBezTo>
                    <a:pt x="2705" y="28603"/>
                    <a:pt x="1763" y="34195"/>
                    <a:pt x="1095" y="38268"/>
                  </a:cubicBezTo>
                  <a:lnTo>
                    <a:pt x="274" y="43071"/>
                  </a:lnTo>
                  <a:cubicBezTo>
                    <a:pt x="183" y="43618"/>
                    <a:pt x="122" y="44074"/>
                    <a:pt x="61" y="44378"/>
                  </a:cubicBezTo>
                  <a:cubicBezTo>
                    <a:pt x="31" y="44500"/>
                    <a:pt x="0" y="44621"/>
                    <a:pt x="0" y="44712"/>
                  </a:cubicBezTo>
                  <a:cubicBezTo>
                    <a:pt x="0" y="44743"/>
                    <a:pt x="0" y="44773"/>
                    <a:pt x="0" y="44834"/>
                  </a:cubicBezTo>
                  <a:cubicBezTo>
                    <a:pt x="31" y="44773"/>
                    <a:pt x="31" y="44743"/>
                    <a:pt x="31" y="44712"/>
                  </a:cubicBezTo>
                  <a:cubicBezTo>
                    <a:pt x="61" y="44621"/>
                    <a:pt x="91" y="44530"/>
                    <a:pt x="122" y="44378"/>
                  </a:cubicBezTo>
                  <a:cubicBezTo>
                    <a:pt x="183" y="44074"/>
                    <a:pt x="243" y="43618"/>
                    <a:pt x="365" y="43071"/>
                  </a:cubicBezTo>
                  <a:cubicBezTo>
                    <a:pt x="547" y="41916"/>
                    <a:pt x="851" y="40305"/>
                    <a:pt x="1216" y="38268"/>
                  </a:cubicBezTo>
                  <a:cubicBezTo>
                    <a:pt x="1915" y="34226"/>
                    <a:pt x="2857" y="28603"/>
                    <a:pt x="3891" y="22432"/>
                  </a:cubicBezTo>
                  <a:cubicBezTo>
                    <a:pt x="4894" y="16232"/>
                    <a:pt x="5836" y="10639"/>
                    <a:pt x="6505" y="6566"/>
                  </a:cubicBezTo>
                  <a:lnTo>
                    <a:pt x="7326" y="1763"/>
                  </a:lnTo>
                  <a:cubicBezTo>
                    <a:pt x="7417" y="1216"/>
                    <a:pt x="7478" y="760"/>
                    <a:pt x="7538" y="456"/>
                  </a:cubicBezTo>
                  <a:cubicBezTo>
                    <a:pt x="7538" y="304"/>
                    <a:pt x="7569" y="183"/>
                    <a:pt x="7569" y="122"/>
                  </a:cubicBezTo>
                  <a:lnTo>
                    <a:pt x="75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278852" y="7420585"/>
              <a:ext cx="222725" cy="175370"/>
            </a:xfrm>
            <a:custGeom>
              <a:avLst/>
              <a:gdLst/>
              <a:ahLst/>
              <a:cxnLst/>
              <a:rect l="l" t="t" r="r" b="b"/>
              <a:pathLst>
                <a:path w="6293" h="4955" extrusionOk="0">
                  <a:moveTo>
                    <a:pt x="1" y="0"/>
                  </a:moveTo>
                  <a:cubicBezTo>
                    <a:pt x="62" y="91"/>
                    <a:pt x="123" y="182"/>
                    <a:pt x="214" y="243"/>
                  </a:cubicBezTo>
                  <a:cubicBezTo>
                    <a:pt x="366" y="395"/>
                    <a:pt x="578" y="608"/>
                    <a:pt x="852" y="851"/>
                  </a:cubicBezTo>
                  <a:cubicBezTo>
                    <a:pt x="1369" y="1337"/>
                    <a:pt x="2129" y="1976"/>
                    <a:pt x="3010" y="2675"/>
                  </a:cubicBezTo>
                  <a:cubicBezTo>
                    <a:pt x="3861" y="3374"/>
                    <a:pt x="4682" y="3951"/>
                    <a:pt x="5290" y="4347"/>
                  </a:cubicBezTo>
                  <a:cubicBezTo>
                    <a:pt x="5594" y="4559"/>
                    <a:pt x="5837" y="4711"/>
                    <a:pt x="6019" y="4803"/>
                  </a:cubicBezTo>
                  <a:cubicBezTo>
                    <a:pt x="6080" y="4863"/>
                    <a:pt x="6171" y="4924"/>
                    <a:pt x="6293" y="4955"/>
                  </a:cubicBezTo>
                  <a:cubicBezTo>
                    <a:pt x="5989" y="4711"/>
                    <a:pt x="5685" y="4468"/>
                    <a:pt x="5351" y="4255"/>
                  </a:cubicBezTo>
                  <a:cubicBezTo>
                    <a:pt x="4773" y="3830"/>
                    <a:pt x="3952" y="3222"/>
                    <a:pt x="3101" y="2553"/>
                  </a:cubicBezTo>
                  <a:cubicBezTo>
                    <a:pt x="2250" y="1854"/>
                    <a:pt x="1460" y="1216"/>
                    <a:pt x="913" y="760"/>
                  </a:cubicBezTo>
                  <a:cubicBezTo>
                    <a:pt x="639" y="486"/>
                    <a:pt x="335" y="24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500480" y="7485106"/>
              <a:ext cx="239926" cy="106531"/>
            </a:xfrm>
            <a:custGeom>
              <a:avLst/>
              <a:gdLst/>
              <a:ahLst/>
              <a:cxnLst/>
              <a:rect l="l" t="t" r="r" b="b"/>
              <a:pathLst>
                <a:path w="6779" h="3010" extrusionOk="0">
                  <a:moveTo>
                    <a:pt x="6779" y="1"/>
                  </a:moveTo>
                  <a:lnTo>
                    <a:pt x="6779" y="1"/>
                  </a:lnTo>
                  <a:cubicBezTo>
                    <a:pt x="6414" y="92"/>
                    <a:pt x="6080" y="214"/>
                    <a:pt x="5745" y="366"/>
                  </a:cubicBezTo>
                  <a:cubicBezTo>
                    <a:pt x="5137" y="639"/>
                    <a:pt x="4286" y="1004"/>
                    <a:pt x="3344" y="1429"/>
                  </a:cubicBezTo>
                  <a:cubicBezTo>
                    <a:pt x="2432" y="1855"/>
                    <a:pt x="1581" y="2220"/>
                    <a:pt x="973" y="2524"/>
                  </a:cubicBezTo>
                  <a:cubicBezTo>
                    <a:pt x="639" y="2645"/>
                    <a:pt x="304" y="2828"/>
                    <a:pt x="0" y="3010"/>
                  </a:cubicBezTo>
                  <a:cubicBezTo>
                    <a:pt x="365" y="2919"/>
                    <a:pt x="700" y="2767"/>
                    <a:pt x="1034" y="2615"/>
                  </a:cubicBezTo>
                  <a:cubicBezTo>
                    <a:pt x="1642" y="2372"/>
                    <a:pt x="2493" y="2007"/>
                    <a:pt x="3435" y="1581"/>
                  </a:cubicBezTo>
                  <a:cubicBezTo>
                    <a:pt x="4347" y="1156"/>
                    <a:pt x="5198" y="791"/>
                    <a:pt x="5806" y="487"/>
                  </a:cubicBezTo>
                  <a:cubicBezTo>
                    <a:pt x="6140" y="335"/>
                    <a:pt x="6444" y="183"/>
                    <a:pt x="67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435924" y="7833651"/>
              <a:ext cx="307702" cy="134527"/>
            </a:xfrm>
            <a:custGeom>
              <a:avLst/>
              <a:gdLst/>
              <a:ahLst/>
              <a:cxnLst/>
              <a:rect l="l" t="t" r="r" b="b"/>
              <a:pathLst>
                <a:path w="8694" h="3801" extrusionOk="0">
                  <a:moveTo>
                    <a:pt x="8694" y="1"/>
                  </a:moveTo>
                  <a:lnTo>
                    <a:pt x="8694" y="1"/>
                  </a:lnTo>
                  <a:cubicBezTo>
                    <a:pt x="8572" y="31"/>
                    <a:pt x="8451" y="62"/>
                    <a:pt x="8360" y="123"/>
                  </a:cubicBezTo>
                  <a:lnTo>
                    <a:pt x="7417" y="518"/>
                  </a:lnTo>
                  <a:cubicBezTo>
                    <a:pt x="6597" y="852"/>
                    <a:pt x="5533" y="1308"/>
                    <a:pt x="4317" y="1825"/>
                  </a:cubicBezTo>
                  <a:cubicBezTo>
                    <a:pt x="3131" y="2341"/>
                    <a:pt x="2037" y="2828"/>
                    <a:pt x="1247" y="3193"/>
                  </a:cubicBezTo>
                  <a:lnTo>
                    <a:pt x="335" y="3618"/>
                  </a:lnTo>
                  <a:cubicBezTo>
                    <a:pt x="213" y="3679"/>
                    <a:pt x="122" y="3740"/>
                    <a:pt x="1" y="3800"/>
                  </a:cubicBezTo>
                  <a:cubicBezTo>
                    <a:pt x="122" y="3770"/>
                    <a:pt x="244" y="3740"/>
                    <a:pt x="365" y="3679"/>
                  </a:cubicBezTo>
                  <a:lnTo>
                    <a:pt x="1308" y="3314"/>
                  </a:lnTo>
                  <a:cubicBezTo>
                    <a:pt x="2128" y="2980"/>
                    <a:pt x="3192" y="2493"/>
                    <a:pt x="4408" y="1977"/>
                  </a:cubicBezTo>
                  <a:cubicBezTo>
                    <a:pt x="5594" y="1460"/>
                    <a:pt x="6688" y="974"/>
                    <a:pt x="7448" y="609"/>
                  </a:cubicBezTo>
                  <a:lnTo>
                    <a:pt x="8390" y="183"/>
                  </a:lnTo>
                  <a:cubicBezTo>
                    <a:pt x="8481" y="153"/>
                    <a:pt x="8603" y="92"/>
                    <a:pt x="8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165914" y="7733632"/>
              <a:ext cx="276522" cy="229166"/>
            </a:xfrm>
            <a:custGeom>
              <a:avLst/>
              <a:gdLst/>
              <a:ahLst/>
              <a:cxnLst/>
              <a:rect l="l" t="t" r="r" b="b"/>
              <a:pathLst>
                <a:path w="7813" h="6475" extrusionOk="0">
                  <a:moveTo>
                    <a:pt x="0" y="0"/>
                  </a:moveTo>
                  <a:cubicBezTo>
                    <a:pt x="92" y="91"/>
                    <a:pt x="183" y="183"/>
                    <a:pt x="274" y="274"/>
                  </a:cubicBezTo>
                  <a:cubicBezTo>
                    <a:pt x="456" y="456"/>
                    <a:pt x="730" y="730"/>
                    <a:pt x="1064" y="1034"/>
                  </a:cubicBezTo>
                  <a:cubicBezTo>
                    <a:pt x="1733" y="1672"/>
                    <a:pt x="2675" y="2523"/>
                    <a:pt x="3769" y="3435"/>
                  </a:cubicBezTo>
                  <a:cubicBezTo>
                    <a:pt x="4833" y="4316"/>
                    <a:pt x="5836" y="5107"/>
                    <a:pt x="6596" y="5623"/>
                  </a:cubicBezTo>
                  <a:cubicBezTo>
                    <a:pt x="6961" y="5897"/>
                    <a:pt x="7265" y="6140"/>
                    <a:pt x="7478" y="6262"/>
                  </a:cubicBezTo>
                  <a:cubicBezTo>
                    <a:pt x="7599" y="6353"/>
                    <a:pt x="7691" y="6414"/>
                    <a:pt x="7812" y="6474"/>
                  </a:cubicBezTo>
                  <a:cubicBezTo>
                    <a:pt x="7721" y="6383"/>
                    <a:pt x="7630" y="6292"/>
                    <a:pt x="7508" y="6231"/>
                  </a:cubicBezTo>
                  <a:lnTo>
                    <a:pt x="6657" y="5532"/>
                  </a:lnTo>
                  <a:cubicBezTo>
                    <a:pt x="5928" y="4985"/>
                    <a:pt x="4955" y="4195"/>
                    <a:pt x="3861" y="3283"/>
                  </a:cubicBezTo>
                  <a:cubicBezTo>
                    <a:pt x="2797" y="2401"/>
                    <a:pt x="1824" y="1581"/>
                    <a:pt x="1155" y="973"/>
                  </a:cubicBezTo>
                  <a:lnTo>
                    <a:pt x="335" y="243"/>
                  </a:lnTo>
                  <a:cubicBezTo>
                    <a:pt x="213" y="152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683963" y="4278168"/>
            <a:ext cx="668104" cy="895218"/>
            <a:chOff x="122038" y="7256930"/>
            <a:chExt cx="668104" cy="895218"/>
          </a:xfrm>
        </p:grpSpPr>
        <p:sp>
          <p:nvSpPr>
            <p:cNvPr id="1053" name="Google Shape;1053;p48"/>
            <p:cNvSpPr/>
            <p:nvPr/>
          </p:nvSpPr>
          <p:spPr>
            <a:xfrm>
              <a:off x="522256" y="7780173"/>
              <a:ext cx="267886" cy="162204"/>
            </a:xfrm>
            <a:custGeom>
              <a:avLst/>
              <a:gdLst/>
              <a:ahLst/>
              <a:cxnLst/>
              <a:rect l="l" t="t" r="r" b="b"/>
              <a:pathLst>
                <a:path w="7569" h="4583" extrusionOk="0">
                  <a:moveTo>
                    <a:pt x="4002" y="1"/>
                  </a:moveTo>
                  <a:cubicBezTo>
                    <a:pt x="3122" y="1"/>
                    <a:pt x="2254" y="184"/>
                    <a:pt x="1459" y="539"/>
                  </a:cubicBezTo>
                  <a:cubicBezTo>
                    <a:pt x="760" y="904"/>
                    <a:pt x="304" y="1542"/>
                    <a:pt x="152" y="2302"/>
                  </a:cubicBezTo>
                  <a:cubicBezTo>
                    <a:pt x="0" y="2849"/>
                    <a:pt x="61" y="3427"/>
                    <a:pt x="335" y="3913"/>
                  </a:cubicBezTo>
                  <a:cubicBezTo>
                    <a:pt x="536" y="4342"/>
                    <a:pt x="968" y="4582"/>
                    <a:pt x="1439" y="4582"/>
                  </a:cubicBezTo>
                  <a:cubicBezTo>
                    <a:pt x="1536" y="4582"/>
                    <a:pt x="1634" y="4572"/>
                    <a:pt x="1733" y="4552"/>
                  </a:cubicBezTo>
                  <a:cubicBezTo>
                    <a:pt x="2249" y="4400"/>
                    <a:pt x="2553" y="3822"/>
                    <a:pt x="3009" y="3488"/>
                  </a:cubicBezTo>
                  <a:cubicBezTo>
                    <a:pt x="3474" y="3130"/>
                    <a:pt x="4044" y="3056"/>
                    <a:pt x="4639" y="3056"/>
                  </a:cubicBezTo>
                  <a:cubicBezTo>
                    <a:pt x="5055" y="3056"/>
                    <a:pt x="5484" y="3093"/>
                    <a:pt x="5897" y="3093"/>
                  </a:cubicBezTo>
                  <a:cubicBezTo>
                    <a:pt x="5937" y="3096"/>
                    <a:pt x="5978" y="3097"/>
                    <a:pt x="6019" y="3097"/>
                  </a:cubicBezTo>
                  <a:cubicBezTo>
                    <a:pt x="6378" y="3097"/>
                    <a:pt x="6752" y="2980"/>
                    <a:pt x="7052" y="2789"/>
                  </a:cubicBezTo>
                  <a:cubicBezTo>
                    <a:pt x="7569" y="2333"/>
                    <a:pt x="7508" y="1451"/>
                    <a:pt x="7022" y="934"/>
                  </a:cubicBezTo>
                  <a:cubicBezTo>
                    <a:pt x="6535" y="479"/>
                    <a:pt x="5867" y="175"/>
                    <a:pt x="5198" y="114"/>
                  </a:cubicBezTo>
                  <a:cubicBezTo>
                    <a:pt x="4800" y="38"/>
                    <a:pt x="4400" y="1"/>
                    <a:pt x="400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57701" y="7256930"/>
              <a:ext cx="196888" cy="387442"/>
            </a:xfrm>
            <a:custGeom>
              <a:avLst/>
              <a:gdLst/>
              <a:ahLst/>
              <a:cxnLst/>
              <a:rect l="l" t="t" r="r" b="b"/>
              <a:pathLst>
                <a:path w="5563" h="10947" extrusionOk="0">
                  <a:moveTo>
                    <a:pt x="3124" y="1"/>
                  </a:moveTo>
                  <a:cubicBezTo>
                    <a:pt x="3014" y="1"/>
                    <a:pt x="2905" y="12"/>
                    <a:pt x="2797" y="34"/>
                  </a:cubicBezTo>
                  <a:cubicBezTo>
                    <a:pt x="2098" y="217"/>
                    <a:pt x="1672" y="885"/>
                    <a:pt x="1368" y="1524"/>
                  </a:cubicBezTo>
                  <a:cubicBezTo>
                    <a:pt x="487" y="3378"/>
                    <a:pt x="0" y="5445"/>
                    <a:pt x="0" y="7512"/>
                  </a:cubicBezTo>
                  <a:cubicBezTo>
                    <a:pt x="0" y="8484"/>
                    <a:pt x="122" y="9487"/>
                    <a:pt x="669" y="10308"/>
                  </a:cubicBezTo>
                  <a:cubicBezTo>
                    <a:pt x="990" y="10768"/>
                    <a:pt x="1445" y="10947"/>
                    <a:pt x="1902" y="10947"/>
                  </a:cubicBezTo>
                  <a:cubicBezTo>
                    <a:pt x="2442" y="10947"/>
                    <a:pt x="2984" y="10698"/>
                    <a:pt x="3314" y="10369"/>
                  </a:cubicBezTo>
                  <a:cubicBezTo>
                    <a:pt x="3952" y="9761"/>
                    <a:pt x="4225" y="8879"/>
                    <a:pt x="4469" y="8028"/>
                  </a:cubicBezTo>
                  <a:cubicBezTo>
                    <a:pt x="5016" y="6144"/>
                    <a:pt x="5563" y="4107"/>
                    <a:pt x="5168" y="2162"/>
                  </a:cubicBezTo>
                  <a:cubicBezTo>
                    <a:pt x="5046" y="1585"/>
                    <a:pt x="4803" y="1037"/>
                    <a:pt x="4408" y="581"/>
                  </a:cubicBezTo>
                  <a:cubicBezTo>
                    <a:pt x="4086" y="211"/>
                    <a:pt x="3604" y="1"/>
                    <a:pt x="31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22038" y="7369797"/>
              <a:ext cx="324939" cy="320550"/>
            </a:xfrm>
            <a:custGeom>
              <a:avLst/>
              <a:gdLst/>
              <a:ahLst/>
              <a:cxnLst/>
              <a:rect l="l" t="t" r="r" b="b"/>
              <a:pathLst>
                <a:path w="9181" h="9057" extrusionOk="0">
                  <a:moveTo>
                    <a:pt x="1929" y="1"/>
                  </a:moveTo>
                  <a:cubicBezTo>
                    <a:pt x="1863" y="1"/>
                    <a:pt x="1798" y="3"/>
                    <a:pt x="1734" y="6"/>
                  </a:cubicBezTo>
                  <a:cubicBezTo>
                    <a:pt x="1156" y="37"/>
                    <a:pt x="670" y="341"/>
                    <a:pt x="396" y="827"/>
                  </a:cubicBezTo>
                  <a:cubicBezTo>
                    <a:pt x="1" y="1526"/>
                    <a:pt x="396" y="2377"/>
                    <a:pt x="761" y="3107"/>
                  </a:cubicBezTo>
                  <a:cubicBezTo>
                    <a:pt x="1430" y="4323"/>
                    <a:pt x="2220" y="5508"/>
                    <a:pt x="3071" y="6633"/>
                  </a:cubicBezTo>
                  <a:cubicBezTo>
                    <a:pt x="3770" y="7514"/>
                    <a:pt x="4560" y="8396"/>
                    <a:pt x="5624" y="8791"/>
                  </a:cubicBezTo>
                  <a:cubicBezTo>
                    <a:pt x="6057" y="8964"/>
                    <a:pt x="6494" y="9056"/>
                    <a:pt x="6900" y="9056"/>
                  </a:cubicBezTo>
                  <a:cubicBezTo>
                    <a:pt x="7492" y="9056"/>
                    <a:pt x="8017" y="8859"/>
                    <a:pt x="8360" y="8426"/>
                  </a:cubicBezTo>
                  <a:lnTo>
                    <a:pt x="8360" y="8426"/>
                  </a:lnTo>
                  <a:lnTo>
                    <a:pt x="8238" y="8548"/>
                  </a:lnTo>
                  <a:cubicBezTo>
                    <a:pt x="8968" y="7605"/>
                    <a:pt x="9180" y="6359"/>
                    <a:pt x="8816" y="5204"/>
                  </a:cubicBezTo>
                  <a:cubicBezTo>
                    <a:pt x="8421" y="4110"/>
                    <a:pt x="7752" y="3107"/>
                    <a:pt x="6840" y="2347"/>
                  </a:cubicBezTo>
                  <a:cubicBezTo>
                    <a:pt x="5807" y="1435"/>
                    <a:pt x="4591" y="736"/>
                    <a:pt x="3314" y="280"/>
                  </a:cubicBezTo>
                  <a:cubicBezTo>
                    <a:pt x="2862" y="94"/>
                    <a:pt x="2387" y="1"/>
                    <a:pt x="192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78122" y="7828554"/>
              <a:ext cx="185067" cy="323594"/>
            </a:xfrm>
            <a:custGeom>
              <a:avLst/>
              <a:gdLst/>
              <a:ahLst/>
              <a:cxnLst/>
              <a:rect l="l" t="t" r="r" b="b"/>
              <a:pathLst>
                <a:path w="5229" h="9143" extrusionOk="0">
                  <a:moveTo>
                    <a:pt x="5001" y="1"/>
                  </a:moveTo>
                  <a:cubicBezTo>
                    <a:pt x="4925" y="1"/>
                    <a:pt x="4849" y="8"/>
                    <a:pt x="4773" y="23"/>
                  </a:cubicBezTo>
                  <a:cubicBezTo>
                    <a:pt x="4348" y="54"/>
                    <a:pt x="3952" y="145"/>
                    <a:pt x="3557" y="327"/>
                  </a:cubicBezTo>
                  <a:cubicBezTo>
                    <a:pt x="3010" y="601"/>
                    <a:pt x="2493" y="996"/>
                    <a:pt x="2098" y="1482"/>
                  </a:cubicBezTo>
                  <a:cubicBezTo>
                    <a:pt x="1642" y="2060"/>
                    <a:pt x="1247" y="2729"/>
                    <a:pt x="974" y="3428"/>
                  </a:cubicBezTo>
                  <a:cubicBezTo>
                    <a:pt x="700" y="4127"/>
                    <a:pt x="487" y="4856"/>
                    <a:pt x="335" y="5616"/>
                  </a:cubicBezTo>
                  <a:cubicBezTo>
                    <a:pt x="214" y="6224"/>
                    <a:pt x="123" y="6832"/>
                    <a:pt x="92" y="7440"/>
                  </a:cubicBezTo>
                  <a:cubicBezTo>
                    <a:pt x="31" y="7957"/>
                    <a:pt x="31" y="8382"/>
                    <a:pt x="31" y="8686"/>
                  </a:cubicBezTo>
                  <a:cubicBezTo>
                    <a:pt x="1" y="8838"/>
                    <a:pt x="31" y="8990"/>
                    <a:pt x="31" y="9142"/>
                  </a:cubicBezTo>
                  <a:cubicBezTo>
                    <a:pt x="62" y="8990"/>
                    <a:pt x="92" y="8838"/>
                    <a:pt x="92" y="8686"/>
                  </a:cubicBezTo>
                  <a:cubicBezTo>
                    <a:pt x="123" y="8352"/>
                    <a:pt x="183" y="7957"/>
                    <a:pt x="214" y="7440"/>
                  </a:cubicBezTo>
                  <a:cubicBezTo>
                    <a:pt x="274" y="6832"/>
                    <a:pt x="366" y="6254"/>
                    <a:pt x="487" y="5647"/>
                  </a:cubicBezTo>
                  <a:cubicBezTo>
                    <a:pt x="670" y="4917"/>
                    <a:pt x="882" y="4218"/>
                    <a:pt x="1156" y="3519"/>
                  </a:cubicBezTo>
                  <a:cubicBezTo>
                    <a:pt x="1430" y="2820"/>
                    <a:pt x="1794" y="2181"/>
                    <a:pt x="2250" y="1574"/>
                  </a:cubicBezTo>
                  <a:cubicBezTo>
                    <a:pt x="2615" y="1118"/>
                    <a:pt x="3071" y="722"/>
                    <a:pt x="3618" y="449"/>
                  </a:cubicBezTo>
                  <a:cubicBezTo>
                    <a:pt x="3983" y="267"/>
                    <a:pt x="4378" y="145"/>
                    <a:pt x="4773" y="84"/>
                  </a:cubicBezTo>
                  <a:cubicBezTo>
                    <a:pt x="4925" y="84"/>
                    <a:pt x="5077" y="54"/>
                    <a:pt x="5229" y="23"/>
                  </a:cubicBezTo>
                  <a:cubicBezTo>
                    <a:pt x="5153" y="8"/>
                    <a:pt x="5077" y="1"/>
                    <a:pt x="5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9219" y="7397969"/>
              <a:ext cx="83951" cy="720804"/>
            </a:xfrm>
            <a:custGeom>
              <a:avLst/>
              <a:gdLst/>
              <a:ahLst/>
              <a:cxnLst/>
              <a:rect l="l" t="t" r="r" b="b"/>
              <a:pathLst>
                <a:path w="2372" h="20366" extrusionOk="0">
                  <a:moveTo>
                    <a:pt x="2371" y="1"/>
                  </a:moveTo>
                  <a:cubicBezTo>
                    <a:pt x="2371" y="62"/>
                    <a:pt x="2341" y="122"/>
                    <a:pt x="2310" y="183"/>
                  </a:cubicBezTo>
                  <a:cubicBezTo>
                    <a:pt x="2280" y="335"/>
                    <a:pt x="2219" y="517"/>
                    <a:pt x="2128" y="761"/>
                  </a:cubicBezTo>
                  <a:cubicBezTo>
                    <a:pt x="2067" y="1004"/>
                    <a:pt x="1976" y="1308"/>
                    <a:pt x="1885" y="1673"/>
                  </a:cubicBezTo>
                  <a:cubicBezTo>
                    <a:pt x="1794" y="2037"/>
                    <a:pt x="1702" y="2432"/>
                    <a:pt x="1611" y="2888"/>
                  </a:cubicBezTo>
                  <a:cubicBezTo>
                    <a:pt x="1095" y="5290"/>
                    <a:pt x="730" y="7660"/>
                    <a:pt x="456" y="10092"/>
                  </a:cubicBezTo>
                  <a:cubicBezTo>
                    <a:pt x="152" y="12919"/>
                    <a:pt x="0" y="15472"/>
                    <a:pt x="0" y="17326"/>
                  </a:cubicBezTo>
                  <a:cubicBezTo>
                    <a:pt x="0" y="18269"/>
                    <a:pt x="0" y="19028"/>
                    <a:pt x="31" y="19545"/>
                  </a:cubicBezTo>
                  <a:cubicBezTo>
                    <a:pt x="31" y="19788"/>
                    <a:pt x="61" y="20001"/>
                    <a:pt x="61" y="20153"/>
                  </a:cubicBezTo>
                  <a:cubicBezTo>
                    <a:pt x="61" y="20214"/>
                    <a:pt x="92" y="20275"/>
                    <a:pt x="92" y="20366"/>
                  </a:cubicBezTo>
                  <a:cubicBezTo>
                    <a:pt x="92" y="20275"/>
                    <a:pt x="92" y="20214"/>
                    <a:pt x="92" y="20153"/>
                  </a:cubicBezTo>
                  <a:lnTo>
                    <a:pt x="92" y="19545"/>
                  </a:lnTo>
                  <a:cubicBezTo>
                    <a:pt x="92" y="19028"/>
                    <a:pt x="92" y="18269"/>
                    <a:pt x="122" y="17326"/>
                  </a:cubicBezTo>
                  <a:cubicBezTo>
                    <a:pt x="152" y="15503"/>
                    <a:pt x="335" y="13496"/>
                    <a:pt x="639" y="10670"/>
                  </a:cubicBezTo>
                  <a:cubicBezTo>
                    <a:pt x="912" y="7995"/>
                    <a:pt x="1307" y="4925"/>
                    <a:pt x="1733" y="2919"/>
                  </a:cubicBezTo>
                  <a:cubicBezTo>
                    <a:pt x="1824" y="2463"/>
                    <a:pt x="1915" y="2068"/>
                    <a:pt x="2006" y="1703"/>
                  </a:cubicBezTo>
                  <a:cubicBezTo>
                    <a:pt x="2067" y="1338"/>
                    <a:pt x="2128" y="1034"/>
                    <a:pt x="2219" y="791"/>
                  </a:cubicBezTo>
                  <a:cubicBezTo>
                    <a:pt x="2280" y="517"/>
                    <a:pt x="2310" y="366"/>
                    <a:pt x="2341" y="214"/>
                  </a:cubicBezTo>
                  <a:cubicBezTo>
                    <a:pt x="2371" y="122"/>
                    <a:pt x="2371" y="62"/>
                    <a:pt x="2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247929" y="7451766"/>
              <a:ext cx="235608" cy="490575"/>
            </a:xfrm>
            <a:custGeom>
              <a:avLst/>
              <a:gdLst/>
              <a:ahLst/>
              <a:cxnLst/>
              <a:rect l="l" t="t" r="r" b="b"/>
              <a:pathLst>
                <a:path w="6657" h="13861" extrusionOk="0">
                  <a:moveTo>
                    <a:pt x="0" y="1"/>
                  </a:moveTo>
                  <a:lnTo>
                    <a:pt x="0" y="1"/>
                  </a:lnTo>
                  <a:cubicBezTo>
                    <a:pt x="608" y="456"/>
                    <a:pt x="1186" y="973"/>
                    <a:pt x="1733" y="1520"/>
                  </a:cubicBezTo>
                  <a:cubicBezTo>
                    <a:pt x="2979" y="2919"/>
                    <a:pt x="3982" y="4499"/>
                    <a:pt x="4681" y="6232"/>
                  </a:cubicBezTo>
                  <a:cubicBezTo>
                    <a:pt x="5107" y="7174"/>
                    <a:pt x="5441" y="8147"/>
                    <a:pt x="5715" y="9119"/>
                  </a:cubicBezTo>
                  <a:cubicBezTo>
                    <a:pt x="5988" y="10031"/>
                    <a:pt x="6171" y="10882"/>
                    <a:pt x="6323" y="11581"/>
                  </a:cubicBezTo>
                  <a:cubicBezTo>
                    <a:pt x="6444" y="12280"/>
                    <a:pt x="6505" y="12858"/>
                    <a:pt x="6566" y="13253"/>
                  </a:cubicBezTo>
                  <a:cubicBezTo>
                    <a:pt x="6566" y="13466"/>
                    <a:pt x="6596" y="13679"/>
                    <a:pt x="6657" y="13861"/>
                  </a:cubicBezTo>
                  <a:cubicBezTo>
                    <a:pt x="6657" y="13679"/>
                    <a:pt x="6657" y="13466"/>
                    <a:pt x="6657" y="13253"/>
                  </a:cubicBezTo>
                  <a:cubicBezTo>
                    <a:pt x="6627" y="12858"/>
                    <a:pt x="6566" y="12280"/>
                    <a:pt x="6444" y="11551"/>
                  </a:cubicBezTo>
                  <a:cubicBezTo>
                    <a:pt x="6323" y="10730"/>
                    <a:pt x="6140" y="9879"/>
                    <a:pt x="5897" y="9089"/>
                  </a:cubicBezTo>
                  <a:cubicBezTo>
                    <a:pt x="5623" y="8086"/>
                    <a:pt x="5289" y="7113"/>
                    <a:pt x="4864" y="6171"/>
                  </a:cubicBezTo>
                  <a:cubicBezTo>
                    <a:pt x="4134" y="4408"/>
                    <a:pt x="3131" y="2827"/>
                    <a:pt x="1824" y="1429"/>
                  </a:cubicBezTo>
                  <a:cubicBezTo>
                    <a:pt x="1611" y="1216"/>
                    <a:pt x="1368" y="973"/>
                    <a:pt x="1125" y="791"/>
                  </a:cubicBezTo>
                  <a:cubicBezTo>
                    <a:pt x="1003" y="700"/>
                    <a:pt x="912" y="608"/>
                    <a:pt x="821" y="517"/>
                  </a:cubicBezTo>
                  <a:lnTo>
                    <a:pt x="547" y="335"/>
                  </a:lnTo>
                  <a:cubicBezTo>
                    <a:pt x="365" y="213"/>
                    <a:pt x="183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ous-titre 4">
            <a:extLst>
              <a:ext uri="{FF2B5EF4-FFF2-40B4-BE49-F238E27FC236}">
                <a16:creationId xmlns:a16="http://schemas.microsoft.com/office/drawing/2014/main" id="{8C25CC96-7A0A-AF42-8773-7E2617085C98}"/>
              </a:ext>
            </a:extLst>
          </p:cNvPr>
          <p:cNvSpPr txBox="1">
            <a:spLocks/>
          </p:cNvSpPr>
          <p:nvPr/>
        </p:nvSpPr>
        <p:spPr>
          <a:xfrm>
            <a:off x="8723474" y="4859324"/>
            <a:ext cx="660672" cy="5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CA" sz="1000" dirty="0"/>
              <a:t>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59729"/>
      </p:ext>
    </p:extLst>
  </p:cSld>
  <p:clrMapOvr>
    <a:masterClrMapping/>
  </p:clrMapOvr>
</p:sld>
</file>

<file path=ppt/theme/theme1.xml><?xml version="1.0" encoding="utf-8"?>
<a:theme xmlns:a="http://schemas.openxmlformats.org/drawingml/2006/main" name="Retato Slideshow by Slidesgo">
  <a:themeElements>
    <a:clrScheme name="Simple Light">
      <a:dk1>
        <a:srgbClr val="263238"/>
      </a:dk1>
      <a:lt1>
        <a:srgbClr val="FFFFFF"/>
      </a:lt1>
      <a:dk2>
        <a:srgbClr val="263238"/>
      </a:dk2>
      <a:lt2>
        <a:srgbClr val="EEEEEE"/>
      </a:lt2>
      <a:accent1>
        <a:srgbClr val="F5F5F5"/>
      </a:accent1>
      <a:accent2>
        <a:srgbClr val="407BFF"/>
      </a:accent2>
      <a:accent3>
        <a:srgbClr val="305DBF"/>
      </a:accent3>
      <a:accent4>
        <a:srgbClr val="455A64"/>
      </a:accent4>
      <a:accent5>
        <a:srgbClr val="E0E0E0"/>
      </a:accent5>
      <a:accent6>
        <a:srgbClr val="203E80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478</Words>
  <Application>Microsoft Macintosh PowerPoint</Application>
  <PresentationFormat>Affichage à l'écran (16:9)</PresentationFormat>
  <Paragraphs>162</Paragraphs>
  <Slides>20</Slides>
  <Notes>14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Fredoka One</vt:lpstr>
      <vt:lpstr>Wingdings</vt:lpstr>
      <vt:lpstr>Arial</vt:lpstr>
      <vt:lpstr>Fira Sans Extra Condensed SemiBold</vt:lpstr>
      <vt:lpstr>Raleway</vt:lpstr>
      <vt:lpstr>Roboto</vt:lpstr>
      <vt:lpstr>Retato Slideshow by Slidesgo</vt:lpstr>
      <vt:lpstr>Présentation mi-session</vt:lpstr>
      <vt:lpstr>Table des matières</vt:lpstr>
      <vt:lpstr>Projet</vt:lpstr>
      <vt:lpstr>Présentation PowerPoint</vt:lpstr>
      <vt:lpstr>Quelle a été notre démarche ?</vt:lpstr>
      <vt:lpstr>Nos insights</vt:lpstr>
      <vt:lpstr>Persona</vt:lpstr>
      <vt:lpstr>Zacharie Lenthousiaste</vt:lpstr>
      <vt:lpstr>Carte de l’expérience</vt:lpstr>
      <vt:lpstr>Présentation PowerPoint</vt:lpstr>
      <vt:lpstr>Design de l’expérience</vt:lpstr>
      <vt:lpstr>Notre solution : L’assistant virtuel</vt:lpstr>
      <vt:lpstr>Loki aide à comprendre les disponibilités</vt:lpstr>
      <vt:lpstr>Loki peut même être votre animateur</vt:lpstr>
      <vt:lpstr>Expérience future</vt:lpstr>
      <vt:lpstr>Place à l’animation</vt:lpstr>
      <vt:lpstr>MERCI</vt:lpstr>
      <vt:lpstr>Annexes</vt:lpstr>
      <vt:lpstr>Persona</vt:lpstr>
      <vt:lpstr>Carte de l’expérience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mi-session</dc:title>
  <cp:lastModifiedBy>laureen krupka</cp:lastModifiedBy>
  <cp:revision>15</cp:revision>
  <dcterms:modified xsi:type="dcterms:W3CDTF">2021-10-05T18:29:00Z</dcterms:modified>
</cp:coreProperties>
</file>